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0.39171374764595102</c:v>
                </c:pt>
                <c:pt idx="1">
                  <c:v>0.6064030131826742</c:v>
                </c:pt>
                <c:pt idx="2">
                  <c:v>0</c:v>
                </c:pt>
                <c:pt idx="3">
                  <c:v>1.8832391713747649E-3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Sheet1!$G$2:$G$10</c:f>
              <c:numCache>
                <c:formatCode>0.0;;</c:formatCode>
                <c:ptCount val="9"/>
                <c:pt idx="0">
                  <c:v>6.7069844853843179</c:v>
                </c:pt>
                <c:pt idx="1">
                  <c:v>0</c:v>
                </c:pt>
                <c:pt idx="2">
                  <c:v>0</c:v>
                </c:pt>
                <c:pt idx="3">
                  <c:v>0</c:v>
                </c:pt>
                <c:pt idx="4">
                  <c:v>0</c:v>
                </c:pt>
                <c:pt idx="5">
                  <c:v>0</c:v>
                </c:pt>
                <c:pt idx="6">
                  <c:v>6.4439209300451568</c:v>
                </c:pt>
                <c:pt idx="7">
                  <c:v>0</c:v>
                </c:pt>
                <c:pt idx="8">
                  <c:v>6.5978837187542378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Sheet1!$I$2:$I$10</c:f>
              <c:numCache>
                <c:formatCode>0.0;;</c:formatCode>
                <c:ptCount val="9"/>
                <c:pt idx="0">
                  <c:v>0</c:v>
                </c:pt>
                <c:pt idx="1">
                  <c:v>8.4685447178206807</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3.2930155146156821</c:v>
                </c:pt>
                <c:pt idx="1">
                  <c:v>1.5314552821793193</c:v>
                </c:pt>
                <c:pt idx="2">
                  <c:v>0</c:v>
                </c:pt>
                <c:pt idx="3">
                  <c:v>0</c:v>
                </c:pt>
                <c:pt idx="4">
                  <c:v>0</c:v>
                </c:pt>
                <c:pt idx="5">
                  <c:v>0</c:v>
                </c:pt>
                <c:pt idx="6">
                  <c:v>3.5560790699548432</c:v>
                </c:pt>
                <c:pt idx="7">
                  <c:v>0</c:v>
                </c:pt>
                <c:pt idx="8">
                  <c:v>3.4021162812457622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Sheet1!$G$2:$G$10</c:f>
              <c:numCache>
                <c:formatCode>0.0;;</c:formatCode>
                <c:ptCount val="9"/>
                <c:pt idx="0">
                  <c:v>8.7158541814703234</c:v>
                </c:pt>
                <c:pt idx="1">
                  <c:v>0</c:v>
                </c:pt>
                <c:pt idx="2">
                  <c:v>0</c:v>
                </c:pt>
                <c:pt idx="3">
                  <c:v>0</c:v>
                </c:pt>
                <c:pt idx="4">
                  <c:v>0</c:v>
                </c:pt>
                <c:pt idx="5">
                  <c:v>0</c:v>
                </c:pt>
                <c:pt idx="6">
                  <c:v>8.7091209656633879</c:v>
                </c:pt>
                <c:pt idx="7">
                  <c:v>0</c:v>
                </c:pt>
                <c:pt idx="8">
                  <c:v>8.4344412795929973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Sheet1!$J$2:$J$10</c:f>
              <c:numCache>
                <c:formatCode>0.0;;</c:formatCode>
                <c:ptCount val="9"/>
                <c:pt idx="0">
                  <c:v>0</c:v>
                </c:pt>
                <c:pt idx="1">
                  <c:v>9.8434173283159634</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1.2841458185296766</c:v>
                </c:pt>
                <c:pt idx="1">
                  <c:v>0.15658267168403661</c:v>
                </c:pt>
                <c:pt idx="2">
                  <c:v>0</c:v>
                </c:pt>
                <c:pt idx="3">
                  <c:v>0</c:v>
                </c:pt>
                <c:pt idx="4">
                  <c:v>0</c:v>
                </c:pt>
                <c:pt idx="5">
                  <c:v>0</c:v>
                </c:pt>
                <c:pt idx="6">
                  <c:v>1.2908790343366121</c:v>
                </c:pt>
                <c:pt idx="7">
                  <c:v>0</c:v>
                </c:pt>
                <c:pt idx="8">
                  <c:v>1.5655587204070027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Sheet1!$G$2:$G$10</c:f>
              <c:numCache>
                <c:formatCode>0.0;;</c:formatCode>
                <c:ptCount val="9"/>
                <c:pt idx="0">
                  <c:v>9.115537777461137</c:v>
                </c:pt>
                <c:pt idx="1">
                  <c:v>9.1379284302329413</c:v>
                </c:pt>
                <c:pt idx="2">
                  <c:v>0</c:v>
                </c:pt>
                <c:pt idx="3">
                  <c:v>0</c:v>
                </c:pt>
                <c:pt idx="4">
                  <c:v>0</c:v>
                </c:pt>
                <c:pt idx="5">
                  <c:v>0</c:v>
                </c:pt>
                <c:pt idx="6">
                  <c:v>9.1904715773549519</c:v>
                </c:pt>
                <c:pt idx="7">
                  <c:v>0</c:v>
                </c:pt>
                <c:pt idx="8">
                  <c:v>9.0954585879288885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0.88446222253886297</c:v>
                </c:pt>
                <c:pt idx="1">
                  <c:v>0.86207156976705868</c:v>
                </c:pt>
                <c:pt idx="2">
                  <c:v>0</c:v>
                </c:pt>
                <c:pt idx="3">
                  <c:v>0</c:v>
                </c:pt>
                <c:pt idx="4">
                  <c:v>0</c:v>
                </c:pt>
                <c:pt idx="5">
                  <c:v>0</c:v>
                </c:pt>
                <c:pt idx="6">
                  <c:v>0.8095284226450481</c:v>
                </c:pt>
                <c:pt idx="7">
                  <c:v>0</c:v>
                </c:pt>
                <c:pt idx="8">
                  <c:v>0.90454141207111149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Sheet1!$G$2:$G$10</c:f>
              <c:numCache>
                <c:formatCode>0.0;;</c:formatCode>
                <c:ptCount val="9"/>
                <c:pt idx="0">
                  <c:v>3.9091081394410359</c:v>
                </c:pt>
                <c:pt idx="1">
                  <c:v>0</c:v>
                </c:pt>
                <c:pt idx="2">
                  <c:v>0</c:v>
                </c:pt>
                <c:pt idx="3">
                  <c:v>0</c:v>
                </c:pt>
                <c:pt idx="4">
                  <c:v>0</c:v>
                </c:pt>
                <c:pt idx="5">
                  <c:v>0</c:v>
                </c:pt>
                <c:pt idx="6">
                  <c:v>3.4828407583968439</c:v>
                </c:pt>
                <c:pt idx="7">
                  <c:v>0</c:v>
                </c:pt>
                <c:pt idx="8">
                  <c:v>3.9172266900786181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Sheet1!$I$2:$I$10</c:f>
              <c:numCache>
                <c:formatCode>0.0;;</c:formatCode>
                <c:ptCount val="9"/>
                <c:pt idx="0">
                  <c:v>0</c:v>
                </c:pt>
                <c:pt idx="1">
                  <c:v>6.0088317419719983</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6.0908918605589637</c:v>
                </c:pt>
                <c:pt idx="1">
                  <c:v>3.9911682580280017</c:v>
                </c:pt>
                <c:pt idx="2">
                  <c:v>0</c:v>
                </c:pt>
                <c:pt idx="3">
                  <c:v>0</c:v>
                </c:pt>
                <c:pt idx="4">
                  <c:v>0</c:v>
                </c:pt>
                <c:pt idx="5">
                  <c:v>0</c:v>
                </c:pt>
                <c:pt idx="6">
                  <c:v>6.5171592416031565</c:v>
                </c:pt>
                <c:pt idx="7">
                  <c:v>0</c:v>
                </c:pt>
                <c:pt idx="8">
                  <c:v>6.0827733099213823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(118)</c:v>
                </c:pt>
                <c:pt idx="1">
                  <c:v>Bishop Auckland Hospital (-)</c:v>
                </c:pt>
                <c:pt idx="2">
                  <c:v>Chester Le Street Hospital (-)</c:v>
                </c:pt>
                <c:pt idx="3">
                  <c:v>Horn Hall Hospital (-)</c:v>
                </c:pt>
                <c:pt idx="4">
                  <c:v>Richardson Hospital (-)</c:v>
                </c:pt>
                <c:pt idx="5">
                  <c:v>Sedgefield Community Hospital (-)</c:v>
                </c:pt>
                <c:pt idx="6">
                  <c:v>University Hospital Of North Durham (68)</c:v>
                </c:pt>
                <c:pt idx="7">
                  <c:v>Shotley Bridge Hospital Site (-)</c:v>
                </c:pt>
                <c:pt idx="8">
                  <c:v>Darlington Memorial Hospital (47)</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(118)</c:v>
                </c:pt>
                <c:pt idx="1">
                  <c:v>Bishop Auckland Hospital (-)</c:v>
                </c:pt>
                <c:pt idx="2">
                  <c:v>Chester Le Street Hospital (-)</c:v>
                </c:pt>
                <c:pt idx="3">
                  <c:v>Horn Hall Hospital (-)</c:v>
                </c:pt>
                <c:pt idx="4">
                  <c:v>Richardson Hospital (-)</c:v>
                </c:pt>
                <c:pt idx="5">
                  <c:v>Sedgefield Community Hospital (-)</c:v>
                </c:pt>
                <c:pt idx="6">
                  <c:v>University Hospital Of North Durham (68)</c:v>
                </c:pt>
                <c:pt idx="7">
                  <c:v>Shotley Bridge Hospital Site (-)</c:v>
                </c:pt>
                <c:pt idx="8">
                  <c:v>Darlington Memorial Hospital (47)</c:v>
                </c:pt>
              </c:strCache>
            </c:strRef>
          </c:cat>
          <c:val>
            <c:numRef>
              <c:f>Sheet1!$E$2:$E$10</c:f>
              <c:numCache>
                <c:formatCode>0.0;;</c:formatCode>
                <c:ptCount val="9"/>
                <c:pt idx="0">
                  <c:v>0</c:v>
                </c:pt>
                <c:pt idx="1">
                  <c:v>0</c:v>
                </c:pt>
                <c:pt idx="2">
                  <c:v>0</c:v>
                </c:pt>
                <c:pt idx="3">
                  <c:v>0</c:v>
                </c:pt>
                <c:pt idx="4">
                  <c:v>0</c:v>
                </c:pt>
                <c:pt idx="5">
                  <c:v>0</c:v>
                </c:pt>
                <c:pt idx="6">
                  <c:v>0</c:v>
                </c:pt>
                <c:pt idx="7">
                  <c:v>0</c:v>
                </c:pt>
                <c:pt idx="8">
                  <c:v>5.0808358340311077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(118)</c:v>
                </c:pt>
                <c:pt idx="1">
                  <c:v>Bishop Auckland Hospital (-)</c:v>
                </c:pt>
                <c:pt idx="2">
                  <c:v>Chester Le Street Hospital (-)</c:v>
                </c:pt>
                <c:pt idx="3">
                  <c:v>Horn Hall Hospital (-)</c:v>
                </c:pt>
                <c:pt idx="4">
                  <c:v>Richardson Hospital (-)</c:v>
                </c:pt>
                <c:pt idx="5">
                  <c:v>Sedgefield Community Hospital (-)</c:v>
                </c:pt>
                <c:pt idx="6">
                  <c:v>University Hospital Of North Durham (68)</c:v>
                </c:pt>
                <c:pt idx="7">
                  <c:v>Shotley Bridge Hospital Site (-)</c:v>
                </c:pt>
                <c:pt idx="8">
                  <c:v>Darlington Memorial Hospital (47)</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(118)</c:v>
                </c:pt>
                <c:pt idx="1">
                  <c:v>Bishop Auckland Hospital (-)</c:v>
                </c:pt>
                <c:pt idx="2">
                  <c:v>Chester Le Street Hospital (-)</c:v>
                </c:pt>
                <c:pt idx="3">
                  <c:v>Horn Hall Hospital (-)</c:v>
                </c:pt>
                <c:pt idx="4">
                  <c:v>Richardson Hospital (-)</c:v>
                </c:pt>
                <c:pt idx="5">
                  <c:v>Sedgefield Community Hospital (-)</c:v>
                </c:pt>
                <c:pt idx="6">
                  <c:v>University Hospital Of North Durham (68)</c:v>
                </c:pt>
                <c:pt idx="7">
                  <c:v>Shotley Bridge Hospital Site (-)</c:v>
                </c:pt>
                <c:pt idx="8">
                  <c:v>Darlington Memorial Hospital (47)</c:v>
                </c:pt>
              </c:strCache>
            </c:strRef>
          </c:cat>
          <c:val>
            <c:numRef>
              <c:f>Sheet1!$G$2:$G$10</c:f>
              <c:numCache>
                <c:formatCode>0.0;;</c:formatCode>
                <c:ptCount val="9"/>
                <c:pt idx="0">
                  <c:v>6.2385884412428823</c:v>
                </c:pt>
                <c:pt idx="1">
                  <c:v>0</c:v>
                </c:pt>
                <c:pt idx="2">
                  <c:v>0</c:v>
                </c:pt>
                <c:pt idx="3">
                  <c:v>0</c:v>
                </c:pt>
                <c:pt idx="4">
                  <c:v>0</c:v>
                </c:pt>
                <c:pt idx="5">
                  <c:v>0</c:v>
                </c:pt>
                <c:pt idx="6">
                  <c:v>6.7761987683277818</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(118)</c:v>
                </c:pt>
                <c:pt idx="1">
                  <c:v>Bishop Auckland Hospital (-)</c:v>
                </c:pt>
                <c:pt idx="2">
                  <c:v>Chester Le Street Hospital (-)</c:v>
                </c:pt>
                <c:pt idx="3">
                  <c:v>Horn Hall Hospital (-)</c:v>
                </c:pt>
                <c:pt idx="4">
                  <c:v>Richardson Hospital (-)</c:v>
                </c:pt>
                <c:pt idx="5">
                  <c:v>Sedgefield Community Hospital (-)</c:v>
                </c:pt>
                <c:pt idx="6">
                  <c:v>University Hospital Of North Durham (68)</c:v>
                </c:pt>
                <c:pt idx="7">
                  <c:v>Shotley Bridge Hospital Site (-)</c:v>
                </c:pt>
                <c:pt idx="8">
                  <c:v>Darlington Memorial Hospital (47)</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(118)</c:v>
                </c:pt>
                <c:pt idx="1">
                  <c:v>Bishop Auckland Hospital (-)</c:v>
                </c:pt>
                <c:pt idx="2">
                  <c:v>Chester Le Street Hospital (-)</c:v>
                </c:pt>
                <c:pt idx="3">
                  <c:v>Horn Hall Hospital (-)</c:v>
                </c:pt>
                <c:pt idx="4">
                  <c:v>Richardson Hospital (-)</c:v>
                </c:pt>
                <c:pt idx="5">
                  <c:v>Sedgefield Community Hospital (-)</c:v>
                </c:pt>
                <c:pt idx="6">
                  <c:v>University Hospital Of North Durham (68)</c:v>
                </c:pt>
                <c:pt idx="7">
                  <c:v>Shotley Bridge Hospital Site (-)</c:v>
                </c:pt>
                <c:pt idx="8">
                  <c:v>Darlington Memorial Hospital (47)</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(118)</c:v>
                </c:pt>
                <c:pt idx="1">
                  <c:v>Bishop Auckland Hospital (-)</c:v>
                </c:pt>
                <c:pt idx="2">
                  <c:v>Chester Le Street Hospital (-)</c:v>
                </c:pt>
                <c:pt idx="3">
                  <c:v>Horn Hall Hospital (-)</c:v>
                </c:pt>
                <c:pt idx="4">
                  <c:v>Richardson Hospital (-)</c:v>
                </c:pt>
                <c:pt idx="5">
                  <c:v>Sedgefield Community Hospital (-)</c:v>
                </c:pt>
                <c:pt idx="6">
                  <c:v>University Hospital Of North Durham (68)</c:v>
                </c:pt>
                <c:pt idx="7">
                  <c:v>Shotley Bridge Hospital Site (-)</c:v>
                </c:pt>
                <c:pt idx="8">
                  <c:v>Darlington Memorial Hospital (47)</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3.7614115587571177</c:v>
                </c:pt>
                <c:pt idx="1">
                  <c:v>0</c:v>
                </c:pt>
                <c:pt idx="2">
                  <c:v>0</c:v>
                </c:pt>
                <c:pt idx="3">
                  <c:v>0</c:v>
                </c:pt>
                <c:pt idx="4">
                  <c:v>0</c:v>
                </c:pt>
                <c:pt idx="5">
                  <c:v>0</c:v>
                </c:pt>
                <c:pt idx="6">
                  <c:v>3.2238012316722182</c:v>
                </c:pt>
                <c:pt idx="7">
                  <c:v>0</c:v>
                </c:pt>
                <c:pt idx="8">
                  <c:v>4.9191641659688923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(519)</c:v>
                </c:pt>
                <c:pt idx="1">
                  <c:v>Bishop Auckland Hospital (58)</c:v>
                </c:pt>
                <c:pt idx="2">
                  <c:v>Chester Le Street Hospital (-)</c:v>
                </c:pt>
                <c:pt idx="3">
                  <c:v>Horn Hall Hospital (-)</c:v>
                </c:pt>
                <c:pt idx="4">
                  <c:v>Richardson Hospital (-)</c:v>
                </c:pt>
                <c:pt idx="5">
                  <c:v>Sedgefield Community Hospital (-)</c:v>
                </c:pt>
                <c:pt idx="6">
                  <c:v>University Hospital Of North Durham (233)</c:v>
                </c:pt>
                <c:pt idx="7">
                  <c:v>Shotley Bridge Hospital Site (-)</c:v>
                </c:pt>
                <c:pt idx="8">
                  <c:v>Darlington Memorial Hospital (202)</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(519)</c:v>
                </c:pt>
                <c:pt idx="1">
                  <c:v>Bishop Auckland Hospital (58)</c:v>
                </c:pt>
                <c:pt idx="2">
                  <c:v>Chester Le Street Hospital (-)</c:v>
                </c:pt>
                <c:pt idx="3">
                  <c:v>Horn Hall Hospital (-)</c:v>
                </c:pt>
                <c:pt idx="4">
                  <c:v>Richardson Hospital (-)</c:v>
                </c:pt>
                <c:pt idx="5">
                  <c:v>Sedgefield Community Hospital (-)</c:v>
                </c:pt>
                <c:pt idx="6">
                  <c:v>University Hospital Of North Durham (233)</c:v>
                </c:pt>
                <c:pt idx="7">
                  <c:v>Shotley Bridge Hospital Site (-)</c:v>
                </c:pt>
                <c:pt idx="8">
                  <c:v>Darlington Memorial Hospital (202)</c:v>
                </c:pt>
              </c:strCache>
            </c:strRef>
          </c:cat>
          <c:val>
            <c:numRef>
              <c:f>Sheet1!$E$2:$E$10</c:f>
              <c:numCache>
                <c:formatCode>0.0;;</c:formatCode>
                <c:ptCount val="9"/>
                <c:pt idx="0">
                  <c:v>0</c:v>
                </c:pt>
                <c:pt idx="1">
                  <c:v>0</c:v>
                </c:pt>
                <c:pt idx="2">
                  <c:v>0</c:v>
                </c:pt>
                <c:pt idx="3">
                  <c:v>0</c:v>
                </c:pt>
                <c:pt idx="4">
                  <c:v>0</c:v>
                </c:pt>
                <c:pt idx="5">
                  <c:v>0</c:v>
                </c:pt>
                <c:pt idx="6">
                  <c:v>0</c:v>
                </c:pt>
                <c:pt idx="7">
                  <c:v>0</c:v>
                </c:pt>
                <c:pt idx="8">
                  <c:v>8.4458939542031395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(519)</c:v>
                </c:pt>
                <c:pt idx="1">
                  <c:v>Bishop Auckland Hospital (58)</c:v>
                </c:pt>
                <c:pt idx="2">
                  <c:v>Chester Le Street Hospital (-)</c:v>
                </c:pt>
                <c:pt idx="3">
                  <c:v>Horn Hall Hospital (-)</c:v>
                </c:pt>
                <c:pt idx="4">
                  <c:v>Richardson Hospital (-)</c:v>
                </c:pt>
                <c:pt idx="5">
                  <c:v>Sedgefield Community Hospital (-)</c:v>
                </c:pt>
                <c:pt idx="6">
                  <c:v>University Hospital Of North Durham (233)</c:v>
                </c:pt>
                <c:pt idx="7">
                  <c:v>Shotley Bridge Hospital Site (-)</c:v>
                </c:pt>
                <c:pt idx="8">
                  <c:v>Darlington Memorial Hospital (202)</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(519)</c:v>
                </c:pt>
                <c:pt idx="1">
                  <c:v>Bishop Auckland Hospital (58)</c:v>
                </c:pt>
                <c:pt idx="2">
                  <c:v>Chester Le Street Hospital (-)</c:v>
                </c:pt>
                <c:pt idx="3">
                  <c:v>Horn Hall Hospital (-)</c:v>
                </c:pt>
                <c:pt idx="4">
                  <c:v>Richardson Hospital (-)</c:v>
                </c:pt>
                <c:pt idx="5">
                  <c:v>Sedgefield Community Hospital (-)</c:v>
                </c:pt>
                <c:pt idx="6">
                  <c:v>University Hospital Of North Durham (233)</c:v>
                </c:pt>
                <c:pt idx="7">
                  <c:v>Shotley Bridge Hospital Site (-)</c:v>
                </c:pt>
                <c:pt idx="8">
                  <c:v>Darlington Memorial Hospital (202)</c:v>
                </c:pt>
              </c:strCache>
            </c:strRef>
          </c:cat>
          <c:val>
            <c:numRef>
              <c:f>Sheet1!$G$2:$G$10</c:f>
              <c:numCache>
                <c:formatCode>0.0;;</c:formatCode>
                <c:ptCount val="9"/>
                <c:pt idx="0">
                  <c:v>8.8190371343845744</c:v>
                </c:pt>
                <c:pt idx="1">
                  <c:v>0</c:v>
                </c:pt>
                <c:pt idx="2">
                  <c:v>0</c:v>
                </c:pt>
                <c:pt idx="3">
                  <c:v>0</c:v>
                </c:pt>
                <c:pt idx="4">
                  <c:v>0</c:v>
                </c:pt>
                <c:pt idx="5">
                  <c:v>0</c:v>
                </c:pt>
                <c:pt idx="6">
                  <c:v>8.9051501842448619</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(519)</c:v>
                </c:pt>
                <c:pt idx="1">
                  <c:v>Bishop Auckland Hospital (58)</c:v>
                </c:pt>
                <c:pt idx="2">
                  <c:v>Chester Le Street Hospital (-)</c:v>
                </c:pt>
                <c:pt idx="3">
                  <c:v>Horn Hall Hospital (-)</c:v>
                </c:pt>
                <c:pt idx="4">
                  <c:v>Richardson Hospital (-)</c:v>
                </c:pt>
                <c:pt idx="5">
                  <c:v>Sedgefield Community Hospital (-)</c:v>
                </c:pt>
                <c:pt idx="6">
                  <c:v>University Hospital Of North Durham (233)</c:v>
                </c:pt>
                <c:pt idx="7">
                  <c:v>Shotley Bridge Hospital Site (-)</c:v>
                </c:pt>
                <c:pt idx="8">
                  <c:v>Darlington Memorial Hospital (202)</c:v>
                </c:pt>
              </c:strCache>
            </c:strRef>
          </c:cat>
          <c:val>
            <c:numRef>
              <c:f>Sheet1!$H$2:$H$10</c:f>
              <c:numCache>
                <c:formatCode>0.0;;</c:formatCode>
                <c:ptCount val="9"/>
                <c:pt idx="0">
                  <c:v>0</c:v>
                </c:pt>
                <c:pt idx="1">
                  <c:v>9.554169460088545</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(519)</c:v>
                </c:pt>
                <c:pt idx="1">
                  <c:v>Bishop Auckland Hospital (58)</c:v>
                </c:pt>
                <c:pt idx="2">
                  <c:v>Chester Le Street Hospital (-)</c:v>
                </c:pt>
                <c:pt idx="3">
                  <c:v>Horn Hall Hospital (-)</c:v>
                </c:pt>
                <c:pt idx="4">
                  <c:v>Richardson Hospital (-)</c:v>
                </c:pt>
                <c:pt idx="5">
                  <c:v>Sedgefield Community Hospital (-)</c:v>
                </c:pt>
                <c:pt idx="6">
                  <c:v>University Hospital Of North Durham (233)</c:v>
                </c:pt>
                <c:pt idx="7">
                  <c:v>Shotley Bridge Hospital Site (-)</c:v>
                </c:pt>
                <c:pt idx="8">
                  <c:v>Darlington Memorial Hospital (202)</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(519)</c:v>
                </c:pt>
                <c:pt idx="1">
                  <c:v>Bishop Auckland Hospital (58)</c:v>
                </c:pt>
                <c:pt idx="2">
                  <c:v>Chester Le Street Hospital (-)</c:v>
                </c:pt>
                <c:pt idx="3">
                  <c:v>Horn Hall Hospital (-)</c:v>
                </c:pt>
                <c:pt idx="4">
                  <c:v>Richardson Hospital (-)</c:v>
                </c:pt>
                <c:pt idx="5">
                  <c:v>Sedgefield Community Hospital (-)</c:v>
                </c:pt>
                <c:pt idx="6">
                  <c:v>University Hospital Of North Durham (233)</c:v>
                </c:pt>
                <c:pt idx="7">
                  <c:v>Shotley Bridge Hospital Site (-)</c:v>
                </c:pt>
                <c:pt idx="8">
                  <c:v>Darlington Memorial Hospital (202)</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1.1809628656154256</c:v>
                </c:pt>
                <c:pt idx="1">
                  <c:v>0.44583053991145505</c:v>
                </c:pt>
                <c:pt idx="2">
                  <c:v>0</c:v>
                </c:pt>
                <c:pt idx="3">
                  <c:v>0</c:v>
                </c:pt>
                <c:pt idx="4">
                  <c:v>0</c:v>
                </c:pt>
                <c:pt idx="5">
                  <c:v>0</c:v>
                </c:pt>
                <c:pt idx="6">
                  <c:v>1.0948498157551381</c:v>
                </c:pt>
                <c:pt idx="7">
                  <c:v>0</c:v>
                </c:pt>
                <c:pt idx="8">
                  <c:v>1.5541060457968605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(368)</c:v>
                </c:pt>
                <c:pt idx="1">
                  <c:v>Bishop Auckland Hospital (51)</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(136)</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(368)</c:v>
                </c:pt>
                <c:pt idx="1">
                  <c:v>Bishop Auckland Hospital (51)</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(136)</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(368)</c:v>
                </c:pt>
                <c:pt idx="1">
                  <c:v>Bishop Auckland Hospital (51)</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(136)</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(368)</c:v>
                </c:pt>
                <c:pt idx="1">
                  <c:v>Bishop Auckland Hospital (51)</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(136)</c:v>
                </c:pt>
              </c:strCache>
            </c:strRef>
          </c:cat>
          <c:val>
            <c:numRef>
              <c:f>Sheet1!$G$2:$G$10</c:f>
              <c:numCache>
                <c:formatCode>0.0;;</c:formatCode>
                <c:ptCount val="9"/>
                <c:pt idx="0">
                  <c:v>8.1585424914277151</c:v>
                </c:pt>
                <c:pt idx="1">
                  <c:v>0</c:v>
                </c:pt>
                <c:pt idx="2">
                  <c:v>0</c:v>
                </c:pt>
                <c:pt idx="3">
                  <c:v>0</c:v>
                </c:pt>
                <c:pt idx="4">
                  <c:v>0</c:v>
                </c:pt>
                <c:pt idx="5">
                  <c:v>0</c:v>
                </c:pt>
                <c:pt idx="6">
                  <c:v>7.97034574617419</c:v>
                </c:pt>
                <c:pt idx="7">
                  <c:v>0</c:v>
                </c:pt>
                <c:pt idx="8">
                  <c:v>7.740968153909896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(368)</c:v>
                </c:pt>
                <c:pt idx="1">
                  <c:v>Bishop Auckland Hospital (51)</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(136)</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(368)</c:v>
                </c:pt>
                <c:pt idx="1">
                  <c:v>Bishop Auckland Hospital (51)</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(136)</c:v>
                </c:pt>
              </c:strCache>
            </c:strRef>
          </c:cat>
          <c:val>
            <c:numRef>
              <c:f>Sheet1!$I$2:$I$10</c:f>
              <c:numCache>
                <c:formatCode>0.0;;</c:formatCode>
                <c:ptCount val="9"/>
                <c:pt idx="0">
                  <c:v>0</c:v>
                </c:pt>
                <c:pt idx="1">
                  <c:v>9.4408910598990783</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(368)</c:v>
                </c:pt>
                <c:pt idx="1">
                  <c:v>Bishop Auckland Hospital (51)</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(136)</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1.8414575085722849</c:v>
                </c:pt>
                <c:pt idx="1">
                  <c:v>0.55910894010092171</c:v>
                </c:pt>
                <c:pt idx="2">
                  <c:v>0</c:v>
                </c:pt>
                <c:pt idx="3">
                  <c:v>0</c:v>
                </c:pt>
                <c:pt idx="4">
                  <c:v>0</c:v>
                </c:pt>
                <c:pt idx="5">
                  <c:v>0</c:v>
                </c:pt>
                <c:pt idx="6">
                  <c:v>2.02965425382581</c:v>
                </c:pt>
                <c:pt idx="7">
                  <c:v>0</c:v>
                </c:pt>
                <c:pt idx="8">
                  <c:v>2.259031846090104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(301)</c:v>
                </c:pt>
                <c:pt idx="1">
                  <c:v>Bishop Auckland Hospital (50)</c:v>
                </c:pt>
                <c:pt idx="2">
                  <c:v>Chester Le Street Hospital (-)</c:v>
                </c:pt>
                <c:pt idx="3">
                  <c:v>Horn Hall Hospital (-)</c:v>
                </c:pt>
                <c:pt idx="4">
                  <c:v>Richardson Hospital (-)</c:v>
                </c:pt>
                <c:pt idx="5">
                  <c:v>Sedgefield Community Hospital (-)</c:v>
                </c:pt>
                <c:pt idx="6">
                  <c:v>University Hospital Of North Durham (141)</c:v>
                </c:pt>
                <c:pt idx="7">
                  <c:v>Shotley Bridge Hospital Site (-)</c:v>
                </c:pt>
                <c:pt idx="8">
                  <c:v>Darlington Memorial Hospital (95)</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(301)</c:v>
                </c:pt>
                <c:pt idx="1">
                  <c:v>Bishop Auckland Hospital (50)</c:v>
                </c:pt>
                <c:pt idx="2">
                  <c:v>Chester Le Street Hospital (-)</c:v>
                </c:pt>
                <c:pt idx="3">
                  <c:v>Horn Hall Hospital (-)</c:v>
                </c:pt>
                <c:pt idx="4">
                  <c:v>Richardson Hospital (-)</c:v>
                </c:pt>
                <c:pt idx="5">
                  <c:v>Sedgefield Community Hospital (-)</c:v>
                </c:pt>
                <c:pt idx="6">
                  <c:v>University Hospital Of North Durham (141)</c:v>
                </c:pt>
                <c:pt idx="7">
                  <c:v>Shotley Bridge Hospital Site (-)</c:v>
                </c:pt>
                <c:pt idx="8">
                  <c:v>Darlington Memorial Hospital (95)</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(301)</c:v>
                </c:pt>
                <c:pt idx="1">
                  <c:v>Bishop Auckland Hospital (50)</c:v>
                </c:pt>
                <c:pt idx="2">
                  <c:v>Chester Le Street Hospital (-)</c:v>
                </c:pt>
                <c:pt idx="3">
                  <c:v>Horn Hall Hospital (-)</c:v>
                </c:pt>
                <c:pt idx="4">
                  <c:v>Richardson Hospital (-)</c:v>
                </c:pt>
                <c:pt idx="5">
                  <c:v>Sedgefield Community Hospital (-)</c:v>
                </c:pt>
                <c:pt idx="6">
                  <c:v>University Hospital Of North Durham (141)</c:v>
                </c:pt>
                <c:pt idx="7">
                  <c:v>Shotley Bridge Hospital Site (-)</c:v>
                </c:pt>
                <c:pt idx="8">
                  <c:v>Darlington Memorial Hospital (95)</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(301)</c:v>
                </c:pt>
                <c:pt idx="1">
                  <c:v>Bishop Auckland Hospital (50)</c:v>
                </c:pt>
                <c:pt idx="2">
                  <c:v>Chester Le Street Hospital (-)</c:v>
                </c:pt>
                <c:pt idx="3">
                  <c:v>Horn Hall Hospital (-)</c:v>
                </c:pt>
                <c:pt idx="4">
                  <c:v>Richardson Hospital (-)</c:v>
                </c:pt>
                <c:pt idx="5">
                  <c:v>Sedgefield Community Hospital (-)</c:v>
                </c:pt>
                <c:pt idx="6">
                  <c:v>University Hospital Of North Durham (141)</c:v>
                </c:pt>
                <c:pt idx="7">
                  <c:v>Shotley Bridge Hospital Site (-)</c:v>
                </c:pt>
                <c:pt idx="8">
                  <c:v>Darlington Memorial Hospital (95)</c:v>
                </c:pt>
              </c:strCache>
            </c:strRef>
          </c:cat>
          <c:val>
            <c:numRef>
              <c:f>Sheet1!$G$2:$G$10</c:f>
              <c:numCache>
                <c:formatCode>0.0;;</c:formatCode>
                <c:ptCount val="9"/>
                <c:pt idx="0">
                  <c:v>8.2799014411203657</c:v>
                </c:pt>
                <c:pt idx="1">
                  <c:v>8.8036152171910338</c:v>
                </c:pt>
                <c:pt idx="2">
                  <c:v>0</c:v>
                </c:pt>
                <c:pt idx="3">
                  <c:v>0</c:v>
                </c:pt>
                <c:pt idx="4">
                  <c:v>0</c:v>
                </c:pt>
                <c:pt idx="5">
                  <c:v>0</c:v>
                </c:pt>
                <c:pt idx="6">
                  <c:v>8.0189694888981027</c:v>
                </c:pt>
                <c:pt idx="7">
                  <c:v>0</c:v>
                </c:pt>
                <c:pt idx="8">
                  <c:v>8.0436592343723579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(301)</c:v>
                </c:pt>
                <c:pt idx="1">
                  <c:v>Bishop Auckland Hospital (50)</c:v>
                </c:pt>
                <c:pt idx="2">
                  <c:v>Chester Le Street Hospital (-)</c:v>
                </c:pt>
                <c:pt idx="3">
                  <c:v>Horn Hall Hospital (-)</c:v>
                </c:pt>
                <c:pt idx="4">
                  <c:v>Richardson Hospital (-)</c:v>
                </c:pt>
                <c:pt idx="5">
                  <c:v>Sedgefield Community Hospital (-)</c:v>
                </c:pt>
                <c:pt idx="6">
                  <c:v>University Hospital Of North Durham (141)</c:v>
                </c:pt>
                <c:pt idx="7">
                  <c:v>Shotley Bridge Hospital Site (-)</c:v>
                </c:pt>
                <c:pt idx="8">
                  <c:v>Darlington Memorial Hospital (95)</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(301)</c:v>
                </c:pt>
                <c:pt idx="1">
                  <c:v>Bishop Auckland Hospital (50)</c:v>
                </c:pt>
                <c:pt idx="2">
                  <c:v>Chester Le Street Hospital (-)</c:v>
                </c:pt>
                <c:pt idx="3">
                  <c:v>Horn Hall Hospital (-)</c:v>
                </c:pt>
                <c:pt idx="4">
                  <c:v>Richardson Hospital (-)</c:v>
                </c:pt>
                <c:pt idx="5">
                  <c:v>Sedgefield Community Hospital (-)</c:v>
                </c:pt>
                <c:pt idx="6">
                  <c:v>University Hospital Of North Durham (141)</c:v>
                </c:pt>
                <c:pt idx="7">
                  <c:v>Shotley Bridge Hospital Site (-)</c:v>
                </c:pt>
                <c:pt idx="8">
                  <c:v>Darlington Memorial Hospital (95)</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(301)</c:v>
                </c:pt>
                <c:pt idx="1">
                  <c:v>Bishop Auckland Hospital (50)</c:v>
                </c:pt>
                <c:pt idx="2">
                  <c:v>Chester Le Street Hospital (-)</c:v>
                </c:pt>
                <c:pt idx="3">
                  <c:v>Horn Hall Hospital (-)</c:v>
                </c:pt>
                <c:pt idx="4">
                  <c:v>Richardson Hospital (-)</c:v>
                </c:pt>
                <c:pt idx="5">
                  <c:v>Sedgefield Community Hospital (-)</c:v>
                </c:pt>
                <c:pt idx="6">
                  <c:v>University Hospital Of North Durham (141)</c:v>
                </c:pt>
                <c:pt idx="7">
                  <c:v>Shotley Bridge Hospital Site (-)</c:v>
                </c:pt>
                <c:pt idx="8">
                  <c:v>Darlington Memorial Hospital (95)</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1.7200985588796343</c:v>
                </c:pt>
                <c:pt idx="1">
                  <c:v>1.1963847828089662</c:v>
                </c:pt>
                <c:pt idx="2">
                  <c:v>0</c:v>
                </c:pt>
                <c:pt idx="3">
                  <c:v>0</c:v>
                </c:pt>
                <c:pt idx="4">
                  <c:v>0</c:v>
                </c:pt>
                <c:pt idx="5">
                  <c:v>0</c:v>
                </c:pt>
                <c:pt idx="6">
                  <c:v>1.9810305111018973</c:v>
                </c:pt>
                <c:pt idx="7">
                  <c:v>0</c:v>
                </c:pt>
                <c:pt idx="8">
                  <c:v>1.9563407656276421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(147)</c:v>
                </c:pt>
                <c:pt idx="1">
                  <c:v>Bishop Auckland Hospital (-)</c:v>
                </c:pt>
                <c:pt idx="2">
                  <c:v>Chester Le Street Hospital (-)</c:v>
                </c:pt>
                <c:pt idx="3">
                  <c:v>Horn Hall Hospital (-)</c:v>
                </c:pt>
                <c:pt idx="4">
                  <c:v>Richardson Hospital (-)</c:v>
                </c:pt>
                <c:pt idx="5">
                  <c:v>Sedgefield Community Hospital (-)</c:v>
                </c:pt>
                <c:pt idx="6">
                  <c:v>University Hospital Of North Durham (64)</c:v>
                </c:pt>
                <c:pt idx="7">
                  <c:v>Shotley Bridge Hospital Site (-)</c:v>
                </c:pt>
                <c:pt idx="8">
                  <c:v>Darlington Memorial Hospital (55)</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(147)</c:v>
                </c:pt>
                <c:pt idx="1">
                  <c:v>Bishop Auckland Hospital (-)</c:v>
                </c:pt>
                <c:pt idx="2">
                  <c:v>Chester Le Street Hospital (-)</c:v>
                </c:pt>
                <c:pt idx="3">
                  <c:v>Horn Hall Hospital (-)</c:v>
                </c:pt>
                <c:pt idx="4">
                  <c:v>Richardson Hospital (-)</c:v>
                </c:pt>
                <c:pt idx="5">
                  <c:v>Sedgefield Community Hospital (-)</c:v>
                </c:pt>
                <c:pt idx="6">
                  <c:v>University Hospital Of North Durham (64)</c:v>
                </c:pt>
                <c:pt idx="7">
                  <c:v>Shotley Bridge Hospital Site (-)</c:v>
                </c:pt>
                <c:pt idx="8">
                  <c:v>Darlington Memorial Hospital (55)</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(147)</c:v>
                </c:pt>
                <c:pt idx="1">
                  <c:v>Bishop Auckland Hospital (-)</c:v>
                </c:pt>
                <c:pt idx="2">
                  <c:v>Chester Le Street Hospital (-)</c:v>
                </c:pt>
                <c:pt idx="3">
                  <c:v>Horn Hall Hospital (-)</c:v>
                </c:pt>
                <c:pt idx="4">
                  <c:v>Richardson Hospital (-)</c:v>
                </c:pt>
                <c:pt idx="5">
                  <c:v>Sedgefield Community Hospital (-)</c:v>
                </c:pt>
                <c:pt idx="6">
                  <c:v>University Hospital Of North Durham (64)</c:v>
                </c:pt>
                <c:pt idx="7">
                  <c:v>Shotley Bridge Hospital Site (-)</c:v>
                </c:pt>
                <c:pt idx="8">
                  <c:v>Darlington Memorial Hospital (55)</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(147)</c:v>
                </c:pt>
                <c:pt idx="1">
                  <c:v>Bishop Auckland Hospital (-)</c:v>
                </c:pt>
                <c:pt idx="2">
                  <c:v>Chester Le Street Hospital (-)</c:v>
                </c:pt>
                <c:pt idx="3">
                  <c:v>Horn Hall Hospital (-)</c:v>
                </c:pt>
                <c:pt idx="4">
                  <c:v>Richardson Hospital (-)</c:v>
                </c:pt>
                <c:pt idx="5">
                  <c:v>Sedgefield Community Hospital (-)</c:v>
                </c:pt>
                <c:pt idx="6">
                  <c:v>University Hospital Of North Durham (64)</c:v>
                </c:pt>
                <c:pt idx="7">
                  <c:v>Shotley Bridge Hospital Site (-)</c:v>
                </c:pt>
                <c:pt idx="8">
                  <c:v>Darlington Memorial Hospital (55)</c:v>
                </c:pt>
              </c:strCache>
            </c:strRef>
          </c:cat>
          <c:val>
            <c:numRef>
              <c:f>Sheet1!$G$2:$G$10</c:f>
              <c:numCache>
                <c:formatCode>0.0;;</c:formatCode>
                <c:ptCount val="9"/>
                <c:pt idx="0">
                  <c:v>8.0193556920268101</c:v>
                </c:pt>
                <c:pt idx="1">
                  <c:v>0</c:v>
                </c:pt>
                <c:pt idx="2">
                  <c:v>0</c:v>
                </c:pt>
                <c:pt idx="3">
                  <c:v>0</c:v>
                </c:pt>
                <c:pt idx="4">
                  <c:v>0</c:v>
                </c:pt>
                <c:pt idx="5">
                  <c:v>0</c:v>
                </c:pt>
                <c:pt idx="6">
                  <c:v>7.7603920815210596</c:v>
                </c:pt>
                <c:pt idx="7">
                  <c:v>0</c:v>
                </c:pt>
                <c:pt idx="8">
                  <c:v>7.6774397891056134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(147)</c:v>
                </c:pt>
                <c:pt idx="1">
                  <c:v>Bishop Auckland Hospital (-)</c:v>
                </c:pt>
                <c:pt idx="2">
                  <c:v>Chester Le Street Hospital (-)</c:v>
                </c:pt>
                <c:pt idx="3">
                  <c:v>Horn Hall Hospital (-)</c:v>
                </c:pt>
                <c:pt idx="4">
                  <c:v>Richardson Hospital (-)</c:v>
                </c:pt>
                <c:pt idx="5">
                  <c:v>Sedgefield Community Hospital (-)</c:v>
                </c:pt>
                <c:pt idx="6">
                  <c:v>University Hospital Of North Durham (64)</c:v>
                </c:pt>
                <c:pt idx="7">
                  <c:v>Shotley Bridge Hospital Site (-)</c:v>
                </c:pt>
                <c:pt idx="8">
                  <c:v>Darlington Memorial Hospital (55)</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(147)</c:v>
                </c:pt>
                <c:pt idx="1">
                  <c:v>Bishop Auckland Hospital (-)</c:v>
                </c:pt>
                <c:pt idx="2">
                  <c:v>Chester Le Street Hospital (-)</c:v>
                </c:pt>
                <c:pt idx="3">
                  <c:v>Horn Hall Hospital (-)</c:v>
                </c:pt>
                <c:pt idx="4">
                  <c:v>Richardson Hospital (-)</c:v>
                </c:pt>
                <c:pt idx="5">
                  <c:v>Sedgefield Community Hospital (-)</c:v>
                </c:pt>
                <c:pt idx="6">
                  <c:v>University Hospital Of North Durham (64)</c:v>
                </c:pt>
                <c:pt idx="7">
                  <c:v>Shotley Bridge Hospital Site (-)</c:v>
                </c:pt>
                <c:pt idx="8">
                  <c:v>Darlington Memorial Hospital (55)</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(147)</c:v>
                </c:pt>
                <c:pt idx="1">
                  <c:v>Bishop Auckland Hospital (-)</c:v>
                </c:pt>
                <c:pt idx="2">
                  <c:v>Chester Le Street Hospital (-)</c:v>
                </c:pt>
                <c:pt idx="3">
                  <c:v>Horn Hall Hospital (-)</c:v>
                </c:pt>
                <c:pt idx="4">
                  <c:v>Richardson Hospital (-)</c:v>
                </c:pt>
                <c:pt idx="5">
                  <c:v>Sedgefield Community Hospital (-)</c:v>
                </c:pt>
                <c:pt idx="6">
                  <c:v>University Hospital Of North Durham (64)</c:v>
                </c:pt>
                <c:pt idx="7">
                  <c:v>Shotley Bridge Hospital Site (-)</c:v>
                </c:pt>
                <c:pt idx="8">
                  <c:v>Darlington Memorial Hospital (55)</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1.9806443079731899</c:v>
                </c:pt>
                <c:pt idx="1">
                  <c:v>0</c:v>
                </c:pt>
                <c:pt idx="2">
                  <c:v>0</c:v>
                </c:pt>
                <c:pt idx="3">
                  <c:v>0</c:v>
                </c:pt>
                <c:pt idx="4">
                  <c:v>0</c:v>
                </c:pt>
                <c:pt idx="5">
                  <c:v>0</c:v>
                </c:pt>
                <c:pt idx="6">
                  <c:v>2.2396079184789404</c:v>
                </c:pt>
                <c:pt idx="7">
                  <c:v>0</c:v>
                </c:pt>
                <c:pt idx="8">
                  <c:v>2.3225602108943866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(198)</c:v>
                </c:pt>
                <c:pt idx="1">
                  <c:v>Bishop Auckland Hospital (-)</c:v>
                </c:pt>
                <c:pt idx="2">
                  <c:v>Chester Le Street Hospital (-)</c:v>
                </c:pt>
                <c:pt idx="3">
                  <c:v>Horn Hall Hospital (-)</c:v>
                </c:pt>
                <c:pt idx="4">
                  <c:v>Richardson Hospital (-)</c:v>
                </c:pt>
                <c:pt idx="5">
                  <c:v>Sedgefield Community Hospital (-)</c:v>
                </c:pt>
                <c:pt idx="6">
                  <c:v>University Hospital Of North Durham (93)</c:v>
                </c:pt>
                <c:pt idx="7">
                  <c:v>Shotley Bridge Hospital Site (-)</c:v>
                </c:pt>
                <c:pt idx="8">
                  <c:v>Darlington Memorial Hospital (78)</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(198)</c:v>
                </c:pt>
                <c:pt idx="1">
                  <c:v>Bishop Auckland Hospital (-)</c:v>
                </c:pt>
                <c:pt idx="2">
                  <c:v>Chester Le Street Hospital (-)</c:v>
                </c:pt>
                <c:pt idx="3">
                  <c:v>Horn Hall Hospital (-)</c:v>
                </c:pt>
                <c:pt idx="4">
                  <c:v>Richardson Hospital (-)</c:v>
                </c:pt>
                <c:pt idx="5">
                  <c:v>Sedgefield Community Hospital (-)</c:v>
                </c:pt>
                <c:pt idx="6">
                  <c:v>University Hospital Of North Durham (93)</c:v>
                </c:pt>
                <c:pt idx="7">
                  <c:v>Shotley Bridge Hospital Site (-)</c:v>
                </c:pt>
                <c:pt idx="8">
                  <c:v>Darlington Memorial Hospital (78)</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(198)</c:v>
                </c:pt>
                <c:pt idx="1">
                  <c:v>Bishop Auckland Hospital (-)</c:v>
                </c:pt>
                <c:pt idx="2">
                  <c:v>Chester Le Street Hospital (-)</c:v>
                </c:pt>
                <c:pt idx="3">
                  <c:v>Horn Hall Hospital (-)</c:v>
                </c:pt>
                <c:pt idx="4">
                  <c:v>Richardson Hospital (-)</c:v>
                </c:pt>
                <c:pt idx="5">
                  <c:v>Sedgefield Community Hospital (-)</c:v>
                </c:pt>
                <c:pt idx="6">
                  <c:v>University Hospital Of North Durham (93)</c:v>
                </c:pt>
                <c:pt idx="7">
                  <c:v>Shotley Bridge Hospital Site (-)</c:v>
                </c:pt>
                <c:pt idx="8">
                  <c:v>Darlington Memorial Hospital (78)</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(198)</c:v>
                </c:pt>
                <c:pt idx="1">
                  <c:v>Bishop Auckland Hospital (-)</c:v>
                </c:pt>
                <c:pt idx="2">
                  <c:v>Chester Le Street Hospital (-)</c:v>
                </c:pt>
                <c:pt idx="3">
                  <c:v>Horn Hall Hospital (-)</c:v>
                </c:pt>
                <c:pt idx="4">
                  <c:v>Richardson Hospital (-)</c:v>
                </c:pt>
                <c:pt idx="5">
                  <c:v>Sedgefield Community Hospital (-)</c:v>
                </c:pt>
                <c:pt idx="6">
                  <c:v>University Hospital Of North Durham (93)</c:v>
                </c:pt>
                <c:pt idx="7">
                  <c:v>Shotley Bridge Hospital Site (-)</c:v>
                </c:pt>
                <c:pt idx="8">
                  <c:v>Darlington Memorial Hospital (78)</c:v>
                </c:pt>
              </c:strCache>
            </c:strRef>
          </c:cat>
          <c:val>
            <c:numRef>
              <c:f>Sheet1!$G$2:$G$10</c:f>
              <c:numCache>
                <c:formatCode>0.0;;</c:formatCode>
                <c:ptCount val="9"/>
                <c:pt idx="0">
                  <c:v>6.5248590708075538</c:v>
                </c:pt>
                <c:pt idx="1">
                  <c:v>0</c:v>
                </c:pt>
                <c:pt idx="2">
                  <c:v>0</c:v>
                </c:pt>
                <c:pt idx="3">
                  <c:v>0</c:v>
                </c:pt>
                <c:pt idx="4">
                  <c:v>0</c:v>
                </c:pt>
                <c:pt idx="5">
                  <c:v>0</c:v>
                </c:pt>
                <c:pt idx="6">
                  <c:v>6.5490067366237001</c:v>
                </c:pt>
                <c:pt idx="7">
                  <c:v>0</c:v>
                </c:pt>
                <c:pt idx="8">
                  <c:v>5.8136194290778294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(198)</c:v>
                </c:pt>
                <c:pt idx="1">
                  <c:v>Bishop Auckland Hospital (-)</c:v>
                </c:pt>
                <c:pt idx="2">
                  <c:v>Chester Le Street Hospital (-)</c:v>
                </c:pt>
                <c:pt idx="3">
                  <c:v>Horn Hall Hospital (-)</c:v>
                </c:pt>
                <c:pt idx="4">
                  <c:v>Richardson Hospital (-)</c:v>
                </c:pt>
                <c:pt idx="5">
                  <c:v>Sedgefield Community Hospital (-)</c:v>
                </c:pt>
                <c:pt idx="6">
                  <c:v>University Hospital Of North Durham (93)</c:v>
                </c:pt>
                <c:pt idx="7">
                  <c:v>Shotley Bridge Hospital Site (-)</c:v>
                </c:pt>
                <c:pt idx="8">
                  <c:v>Darlington Memorial Hospital (78)</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(198)</c:v>
                </c:pt>
                <c:pt idx="1">
                  <c:v>Bishop Auckland Hospital (-)</c:v>
                </c:pt>
                <c:pt idx="2">
                  <c:v>Chester Le Street Hospital (-)</c:v>
                </c:pt>
                <c:pt idx="3">
                  <c:v>Horn Hall Hospital (-)</c:v>
                </c:pt>
                <c:pt idx="4">
                  <c:v>Richardson Hospital (-)</c:v>
                </c:pt>
                <c:pt idx="5">
                  <c:v>Sedgefield Community Hospital (-)</c:v>
                </c:pt>
                <c:pt idx="6">
                  <c:v>University Hospital Of North Durham (93)</c:v>
                </c:pt>
                <c:pt idx="7">
                  <c:v>Shotley Bridge Hospital Site (-)</c:v>
                </c:pt>
                <c:pt idx="8">
                  <c:v>Darlington Memorial Hospital (78)</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(198)</c:v>
                </c:pt>
                <c:pt idx="1">
                  <c:v>Bishop Auckland Hospital (-)</c:v>
                </c:pt>
                <c:pt idx="2">
                  <c:v>Chester Le Street Hospital (-)</c:v>
                </c:pt>
                <c:pt idx="3">
                  <c:v>Horn Hall Hospital (-)</c:v>
                </c:pt>
                <c:pt idx="4">
                  <c:v>Richardson Hospital (-)</c:v>
                </c:pt>
                <c:pt idx="5">
                  <c:v>Sedgefield Community Hospital (-)</c:v>
                </c:pt>
                <c:pt idx="6">
                  <c:v>University Hospital Of North Durham (93)</c:v>
                </c:pt>
                <c:pt idx="7">
                  <c:v>Shotley Bridge Hospital Site (-)</c:v>
                </c:pt>
                <c:pt idx="8">
                  <c:v>Darlington Memorial Hospital (78)</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3.4751409291924462</c:v>
                </c:pt>
                <c:pt idx="1">
                  <c:v>0</c:v>
                </c:pt>
                <c:pt idx="2">
                  <c:v>0</c:v>
                </c:pt>
                <c:pt idx="3">
                  <c:v>0</c:v>
                </c:pt>
                <c:pt idx="4">
                  <c:v>0</c:v>
                </c:pt>
                <c:pt idx="5">
                  <c:v>0</c:v>
                </c:pt>
                <c:pt idx="6">
                  <c:v>3.4509932633762999</c:v>
                </c:pt>
                <c:pt idx="7">
                  <c:v>0</c:v>
                </c:pt>
                <c:pt idx="8">
                  <c:v>4.1863805709221706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(58)</c:v>
                </c:pt>
                <c:pt idx="2">
                  <c:v>Chester Le Street Hospital (-)</c:v>
                </c:pt>
                <c:pt idx="3">
                  <c:v>Horn Hall Hospital (-)</c:v>
                </c:pt>
                <c:pt idx="4">
                  <c:v>Richardson Hospital (-)</c:v>
                </c:pt>
                <c:pt idx="5">
                  <c:v>Sedgefield Community Hospital (-)</c:v>
                </c:pt>
                <c:pt idx="6">
                  <c:v>University Hospital Of North Durham (220)</c:v>
                </c:pt>
                <c:pt idx="7">
                  <c:v>Shotley Bridge Hospital Site (-)</c:v>
                </c:pt>
                <c:pt idx="8">
                  <c:v>Darlington Memorial Hospital (182)</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(58)</c:v>
                </c:pt>
                <c:pt idx="2">
                  <c:v>Chester Le Street Hospital (-)</c:v>
                </c:pt>
                <c:pt idx="3">
                  <c:v>Horn Hall Hospital (-)</c:v>
                </c:pt>
                <c:pt idx="4">
                  <c:v>Richardson Hospital (-)</c:v>
                </c:pt>
                <c:pt idx="5">
                  <c:v>Sedgefield Community Hospital (-)</c:v>
                </c:pt>
                <c:pt idx="6">
                  <c:v>University Hospital Of North Durham (220)</c:v>
                </c:pt>
                <c:pt idx="7">
                  <c:v>Shotley Bridge Hospital Site (-)</c:v>
                </c:pt>
                <c:pt idx="8">
                  <c:v>Darlington Memorial Hospital (182)</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(58)</c:v>
                </c:pt>
                <c:pt idx="2">
                  <c:v>Chester Le Street Hospital (-)</c:v>
                </c:pt>
                <c:pt idx="3">
                  <c:v>Horn Hall Hospital (-)</c:v>
                </c:pt>
                <c:pt idx="4">
                  <c:v>Richardson Hospital (-)</c:v>
                </c:pt>
                <c:pt idx="5">
                  <c:v>Sedgefield Community Hospital (-)</c:v>
                </c:pt>
                <c:pt idx="6">
                  <c:v>University Hospital Of North Durham (220)</c:v>
                </c:pt>
                <c:pt idx="7">
                  <c:v>Shotley Bridge Hospital Site (-)</c:v>
                </c:pt>
                <c:pt idx="8">
                  <c:v>Darlington Memorial Hospital (182)</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(58)</c:v>
                </c:pt>
                <c:pt idx="2">
                  <c:v>Chester Le Street Hospital (-)</c:v>
                </c:pt>
                <c:pt idx="3">
                  <c:v>Horn Hall Hospital (-)</c:v>
                </c:pt>
                <c:pt idx="4">
                  <c:v>Richardson Hospital (-)</c:v>
                </c:pt>
                <c:pt idx="5">
                  <c:v>Sedgefield Community Hospital (-)</c:v>
                </c:pt>
                <c:pt idx="6">
                  <c:v>University Hospital Of North Durham (220)</c:v>
                </c:pt>
                <c:pt idx="7">
                  <c:v>Shotley Bridge Hospital Site (-)</c:v>
                </c:pt>
                <c:pt idx="8">
                  <c:v>Darlington Memorial Hospital (182)</c:v>
                </c:pt>
              </c:strCache>
            </c:strRef>
          </c:cat>
          <c:val>
            <c:numRef>
              <c:f>Sheet1!$G$2:$G$10</c:f>
              <c:numCache>
                <c:formatCode>0.0;;</c:formatCode>
                <c:ptCount val="9"/>
                <c:pt idx="0">
                  <c:v>0</c:v>
                </c:pt>
                <c:pt idx="1">
                  <c:v>9.3399432590578648</c:v>
                </c:pt>
                <c:pt idx="2">
                  <c:v>0</c:v>
                </c:pt>
                <c:pt idx="3">
                  <c:v>0</c:v>
                </c:pt>
                <c:pt idx="4">
                  <c:v>0</c:v>
                </c:pt>
                <c:pt idx="5">
                  <c:v>0</c:v>
                </c:pt>
                <c:pt idx="6">
                  <c:v>0</c:v>
                </c:pt>
                <c:pt idx="7">
                  <c:v>0</c:v>
                </c:pt>
                <c:pt idx="8">
                  <c:v>9.5034155774280791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(58)</c:v>
                </c:pt>
                <c:pt idx="2">
                  <c:v>Chester Le Street Hospital (-)</c:v>
                </c:pt>
                <c:pt idx="3">
                  <c:v>Horn Hall Hospital (-)</c:v>
                </c:pt>
                <c:pt idx="4">
                  <c:v>Richardson Hospital (-)</c:v>
                </c:pt>
                <c:pt idx="5">
                  <c:v>Sedgefield Community Hospital (-)</c:v>
                </c:pt>
                <c:pt idx="6">
                  <c:v>University Hospital Of North Durham (220)</c:v>
                </c:pt>
                <c:pt idx="7">
                  <c:v>Shotley Bridge Hospital Site (-)</c:v>
                </c:pt>
                <c:pt idx="8">
                  <c:v>Darlington Memorial Hospital (182)</c:v>
                </c:pt>
              </c:strCache>
            </c:strRef>
          </c:cat>
          <c:val>
            <c:numRef>
              <c:f>Sheet1!$H$2:$H$10</c:f>
              <c:numCache>
                <c:formatCode>0.0;;</c:formatCode>
                <c:ptCount val="9"/>
                <c:pt idx="0">
                  <c:v>9.6675055139506014</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(58)</c:v>
                </c:pt>
                <c:pt idx="2">
                  <c:v>Chester Le Street Hospital (-)</c:v>
                </c:pt>
                <c:pt idx="3">
                  <c:v>Horn Hall Hospital (-)</c:v>
                </c:pt>
                <c:pt idx="4">
                  <c:v>Richardson Hospital (-)</c:v>
                </c:pt>
                <c:pt idx="5">
                  <c:v>Sedgefield Community Hospital (-)</c:v>
                </c:pt>
                <c:pt idx="6">
                  <c:v>University Hospital Of North Durham (220)</c:v>
                </c:pt>
                <c:pt idx="7">
                  <c:v>Shotley Bridge Hospital Site (-)</c:v>
                </c:pt>
                <c:pt idx="8">
                  <c:v>Darlington Memorial Hospital (182)</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(58)</c:v>
                </c:pt>
                <c:pt idx="2">
                  <c:v>Chester Le Street Hospital (-)</c:v>
                </c:pt>
                <c:pt idx="3">
                  <c:v>Horn Hall Hospital (-)</c:v>
                </c:pt>
                <c:pt idx="4">
                  <c:v>Richardson Hospital (-)</c:v>
                </c:pt>
                <c:pt idx="5">
                  <c:v>Sedgefield Community Hospital (-)</c:v>
                </c:pt>
                <c:pt idx="6">
                  <c:v>University Hospital Of North Durham (220)</c:v>
                </c:pt>
                <c:pt idx="7">
                  <c:v>Shotley Bridge Hospital Site (-)</c:v>
                </c:pt>
                <c:pt idx="8">
                  <c:v>Darlington Memorial Hospital (182)</c:v>
                </c:pt>
              </c:strCache>
            </c:strRef>
          </c:cat>
          <c:val>
            <c:numRef>
              <c:f>Sheet1!$J$2:$J$10</c:f>
              <c:numCache>
                <c:formatCode>0.0;;</c:formatCode>
                <c:ptCount val="9"/>
                <c:pt idx="0">
                  <c:v>0</c:v>
                </c:pt>
                <c:pt idx="1">
                  <c:v>0</c:v>
                </c:pt>
                <c:pt idx="2">
                  <c:v>0</c:v>
                </c:pt>
                <c:pt idx="3">
                  <c:v>0</c:v>
                </c:pt>
                <c:pt idx="4">
                  <c:v>0</c:v>
                </c:pt>
                <c:pt idx="5">
                  <c:v>0</c:v>
                </c:pt>
                <c:pt idx="6">
                  <c:v>9.8436134051068613</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0.33249448604939857</c:v>
                </c:pt>
                <c:pt idx="1">
                  <c:v>0.66005674094213518</c:v>
                </c:pt>
                <c:pt idx="2">
                  <c:v>0</c:v>
                </c:pt>
                <c:pt idx="3">
                  <c:v>0</c:v>
                </c:pt>
                <c:pt idx="4">
                  <c:v>0</c:v>
                </c:pt>
                <c:pt idx="5">
                  <c:v>0</c:v>
                </c:pt>
                <c:pt idx="6">
                  <c:v>0.15638659489313866</c:v>
                </c:pt>
                <c:pt idx="7">
                  <c:v>0</c:v>
                </c:pt>
                <c:pt idx="8">
                  <c:v>0.49658442257192092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(478)</c:v>
                </c:pt>
                <c:pt idx="1">
                  <c:v>Bishop Auckland Hospital (53)</c:v>
                </c:pt>
                <c:pt idx="2">
                  <c:v>Chester Le Street Hospital (-)</c:v>
                </c:pt>
                <c:pt idx="3">
                  <c:v>Horn Hall Hospital (-)</c:v>
                </c:pt>
                <c:pt idx="4">
                  <c:v>Richardson Hospital (-)</c:v>
                </c:pt>
                <c:pt idx="5">
                  <c:v>Sedgefield Community Hospital (-)</c:v>
                </c:pt>
                <c:pt idx="6">
                  <c:v>University Hospital Of North Durham (218)</c:v>
                </c:pt>
                <c:pt idx="7">
                  <c:v>Shotley Bridge Hospital Site (-)</c:v>
                </c:pt>
                <c:pt idx="8">
                  <c:v>Darlington Memorial Hospital (187)</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(478)</c:v>
                </c:pt>
                <c:pt idx="1">
                  <c:v>Bishop Auckland Hospital (53)</c:v>
                </c:pt>
                <c:pt idx="2">
                  <c:v>Chester Le Street Hospital (-)</c:v>
                </c:pt>
                <c:pt idx="3">
                  <c:v>Horn Hall Hospital (-)</c:v>
                </c:pt>
                <c:pt idx="4">
                  <c:v>Richardson Hospital (-)</c:v>
                </c:pt>
                <c:pt idx="5">
                  <c:v>Sedgefield Community Hospital (-)</c:v>
                </c:pt>
                <c:pt idx="6">
                  <c:v>University Hospital Of North Durham (218)</c:v>
                </c:pt>
                <c:pt idx="7">
                  <c:v>Shotley Bridge Hospital Site (-)</c:v>
                </c:pt>
                <c:pt idx="8">
                  <c:v>Darlington Memorial Hospital (187)</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(478)</c:v>
                </c:pt>
                <c:pt idx="1">
                  <c:v>Bishop Auckland Hospital (53)</c:v>
                </c:pt>
                <c:pt idx="2">
                  <c:v>Chester Le Street Hospital (-)</c:v>
                </c:pt>
                <c:pt idx="3">
                  <c:v>Horn Hall Hospital (-)</c:v>
                </c:pt>
                <c:pt idx="4">
                  <c:v>Richardson Hospital (-)</c:v>
                </c:pt>
                <c:pt idx="5">
                  <c:v>Sedgefield Community Hospital (-)</c:v>
                </c:pt>
                <c:pt idx="6">
                  <c:v>University Hospital Of North Durham (218)</c:v>
                </c:pt>
                <c:pt idx="7">
                  <c:v>Shotley Bridge Hospital Site (-)</c:v>
                </c:pt>
                <c:pt idx="8">
                  <c:v>Darlington Memorial Hospital (187)</c:v>
                </c:pt>
              </c:strCache>
            </c:strRef>
          </c:cat>
          <c:val>
            <c:numRef>
              <c:f>Sheet1!$F$2:$F$10</c:f>
              <c:numCache>
                <c:formatCode>0.0;;</c:formatCode>
                <c:ptCount val="9"/>
                <c:pt idx="0">
                  <c:v>0</c:v>
                </c:pt>
                <c:pt idx="1">
                  <c:v>0</c:v>
                </c:pt>
                <c:pt idx="2">
                  <c:v>0</c:v>
                </c:pt>
                <c:pt idx="3">
                  <c:v>0</c:v>
                </c:pt>
                <c:pt idx="4">
                  <c:v>0</c:v>
                </c:pt>
                <c:pt idx="5">
                  <c:v>0</c:v>
                </c:pt>
                <c:pt idx="6">
                  <c:v>0</c:v>
                </c:pt>
                <c:pt idx="7">
                  <c:v>0</c:v>
                </c:pt>
                <c:pt idx="8">
                  <c:v>8.1835256700784544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(478)</c:v>
                </c:pt>
                <c:pt idx="1">
                  <c:v>Bishop Auckland Hospital (53)</c:v>
                </c:pt>
                <c:pt idx="2">
                  <c:v>Chester Le Street Hospital (-)</c:v>
                </c:pt>
                <c:pt idx="3">
                  <c:v>Horn Hall Hospital (-)</c:v>
                </c:pt>
                <c:pt idx="4">
                  <c:v>Richardson Hospital (-)</c:v>
                </c:pt>
                <c:pt idx="5">
                  <c:v>Sedgefield Community Hospital (-)</c:v>
                </c:pt>
                <c:pt idx="6">
                  <c:v>University Hospital Of North Durham (218)</c:v>
                </c:pt>
                <c:pt idx="7">
                  <c:v>Shotley Bridge Hospital Site (-)</c:v>
                </c:pt>
                <c:pt idx="8">
                  <c:v>Darlington Memorial Hospital (187)</c:v>
                </c:pt>
              </c:strCache>
            </c:strRef>
          </c:cat>
          <c:val>
            <c:numRef>
              <c:f>Sheet1!$G$2:$G$10</c:f>
              <c:numCache>
                <c:formatCode>0.0;;</c:formatCode>
                <c:ptCount val="9"/>
                <c:pt idx="0">
                  <c:v>8.6519923026816503</c:v>
                </c:pt>
                <c:pt idx="1">
                  <c:v>8.9328466699852225</c:v>
                </c:pt>
                <c:pt idx="2">
                  <c:v>0</c:v>
                </c:pt>
                <c:pt idx="3">
                  <c:v>0</c:v>
                </c:pt>
                <c:pt idx="4">
                  <c:v>0</c:v>
                </c:pt>
                <c:pt idx="5">
                  <c:v>0</c:v>
                </c:pt>
                <c:pt idx="6">
                  <c:v>8.7051591535754582</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(478)</c:v>
                </c:pt>
                <c:pt idx="1">
                  <c:v>Bishop Auckland Hospital (53)</c:v>
                </c:pt>
                <c:pt idx="2">
                  <c:v>Chester Le Street Hospital (-)</c:v>
                </c:pt>
                <c:pt idx="3">
                  <c:v>Horn Hall Hospital (-)</c:v>
                </c:pt>
                <c:pt idx="4">
                  <c:v>Richardson Hospital (-)</c:v>
                </c:pt>
                <c:pt idx="5">
                  <c:v>Sedgefield Community Hospital (-)</c:v>
                </c:pt>
                <c:pt idx="6">
                  <c:v>University Hospital Of North Durham (218)</c:v>
                </c:pt>
                <c:pt idx="7">
                  <c:v>Shotley Bridge Hospital Site (-)</c:v>
                </c:pt>
                <c:pt idx="8">
                  <c:v>Darlington Memorial Hospital (187)</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(478)</c:v>
                </c:pt>
                <c:pt idx="1">
                  <c:v>Bishop Auckland Hospital (53)</c:v>
                </c:pt>
                <c:pt idx="2">
                  <c:v>Chester Le Street Hospital (-)</c:v>
                </c:pt>
                <c:pt idx="3">
                  <c:v>Horn Hall Hospital (-)</c:v>
                </c:pt>
                <c:pt idx="4">
                  <c:v>Richardson Hospital (-)</c:v>
                </c:pt>
                <c:pt idx="5">
                  <c:v>Sedgefield Community Hospital (-)</c:v>
                </c:pt>
                <c:pt idx="6">
                  <c:v>University Hospital Of North Durham (218)</c:v>
                </c:pt>
                <c:pt idx="7">
                  <c:v>Shotley Bridge Hospital Site (-)</c:v>
                </c:pt>
                <c:pt idx="8">
                  <c:v>Darlington Memorial Hospital (187)</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(478)</c:v>
                </c:pt>
                <c:pt idx="1">
                  <c:v>Bishop Auckland Hospital (53)</c:v>
                </c:pt>
                <c:pt idx="2">
                  <c:v>Chester Le Street Hospital (-)</c:v>
                </c:pt>
                <c:pt idx="3">
                  <c:v>Horn Hall Hospital (-)</c:v>
                </c:pt>
                <c:pt idx="4">
                  <c:v>Richardson Hospital (-)</c:v>
                </c:pt>
                <c:pt idx="5">
                  <c:v>Sedgefield Community Hospital (-)</c:v>
                </c:pt>
                <c:pt idx="6">
                  <c:v>University Hospital Of North Durham (218)</c:v>
                </c:pt>
                <c:pt idx="7">
                  <c:v>Shotley Bridge Hospital Site (-)</c:v>
                </c:pt>
                <c:pt idx="8">
                  <c:v>Darlington Memorial Hospital (187)</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1.3480076973183497</c:v>
                </c:pt>
                <c:pt idx="1">
                  <c:v>1.0671533300147775</c:v>
                </c:pt>
                <c:pt idx="2">
                  <c:v>0</c:v>
                </c:pt>
                <c:pt idx="3">
                  <c:v>0</c:v>
                </c:pt>
                <c:pt idx="4">
                  <c:v>0</c:v>
                </c:pt>
                <c:pt idx="5">
                  <c:v>0</c:v>
                </c:pt>
                <c:pt idx="6">
                  <c:v>1.2948408464245418</c:v>
                </c:pt>
                <c:pt idx="7">
                  <c:v>0</c:v>
                </c:pt>
                <c:pt idx="8">
                  <c:v>1.8164743299215456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(203)</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(203)</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(203)</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(203)</c:v>
                </c:pt>
              </c:strCache>
            </c:strRef>
          </c:cat>
          <c:val>
            <c:numRef>
              <c:f>Sheet1!$G$2:$G$10</c:f>
              <c:numCache>
                <c:formatCode>0.0;;</c:formatCode>
                <c:ptCount val="9"/>
                <c:pt idx="0">
                  <c:v>9.1222703183111804</c:v>
                </c:pt>
                <c:pt idx="1">
                  <c:v>9.0719859881111482</c:v>
                </c:pt>
                <c:pt idx="2">
                  <c:v>0</c:v>
                </c:pt>
                <c:pt idx="3">
                  <c:v>0</c:v>
                </c:pt>
                <c:pt idx="4">
                  <c:v>0</c:v>
                </c:pt>
                <c:pt idx="5">
                  <c:v>0</c:v>
                </c:pt>
                <c:pt idx="6">
                  <c:v>9.1215059855226421</c:v>
                </c:pt>
                <c:pt idx="7">
                  <c:v>0</c:v>
                </c:pt>
                <c:pt idx="8">
                  <c:v>9.1075367625026953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(203)</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(203)</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(203)</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0.8777296816888196</c:v>
                </c:pt>
                <c:pt idx="1">
                  <c:v>0.9280140118888518</c:v>
                </c:pt>
                <c:pt idx="2">
                  <c:v>0</c:v>
                </c:pt>
                <c:pt idx="3">
                  <c:v>0</c:v>
                </c:pt>
                <c:pt idx="4">
                  <c:v>0</c:v>
                </c:pt>
                <c:pt idx="5">
                  <c:v>0</c:v>
                </c:pt>
                <c:pt idx="6">
                  <c:v>0.87849401447735787</c:v>
                </c:pt>
                <c:pt idx="7">
                  <c:v>0</c:v>
                </c:pt>
                <c:pt idx="8">
                  <c:v>0.89246323749730472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(55)</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(199)</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(55)</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(199)</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(55)</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(199)</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(55)</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(199)</c:v>
                </c:pt>
              </c:strCache>
            </c:strRef>
          </c:cat>
          <c:val>
            <c:numRef>
              <c:f>Sheet1!$G$2:$G$10</c:f>
              <c:numCache>
                <c:formatCode>0.0;;</c:formatCode>
                <c:ptCount val="9"/>
                <c:pt idx="0">
                  <c:v>8.7860373084117747</c:v>
                </c:pt>
                <c:pt idx="1">
                  <c:v>9.4628168523256644</c:v>
                </c:pt>
                <c:pt idx="2">
                  <c:v>0</c:v>
                </c:pt>
                <c:pt idx="3">
                  <c:v>0</c:v>
                </c:pt>
                <c:pt idx="4">
                  <c:v>0</c:v>
                </c:pt>
                <c:pt idx="5">
                  <c:v>0</c:v>
                </c:pt>
                <c:pt idx="6">
                  <c:v>8.5988041356327614</c:v>
                </c:pt>
                <c:pt idx="7">
                  <c:v>0</c:v>
                </c:pt>
                <c:pt idx="8">
                  <c:v>8.5438591774706723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(55)</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(199)</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(55)</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(199)</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(55)</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(199)</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1.2139626915882253</c:v>
                </c:pt>
                <c:pt idx="1">
                  <c:v>0.53718314767433561</c:v>
                </c:pt>
                <c:pt idx="2">
                  <c:v>0</c:v>
                </c:pt>
                <c:pt idx="3">
                  <c:v>0</c:v>
                </c:pt>
                <c:pt idx="4">
                  <c:v>0</c:v>
                </c:pt>
                <c:pt idx="5">
                  <c:v>0</c:v>
                </c:pt>
                <c:pt idx="6">
                  <c:v>1.4011958643672386</c:v>
                </c:pt>
                <c:pt idx="7">
                  <c:v>0</c:v>
                </c:pt>
                <c:pt idx="8">
                  <c:v>1.4561408225293277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(489)</c:v>
                </c:pt>
                <c:pt idx="1">
                  <c:v>Bishop Auckland Hospital (53)</c:v>
                </c:pt>
                <c:pt idx="2">
                  <c:v>Chester Le Street Hospital (-)</c:v>
                </c:pt>
                <c:pt idx="3">
                  <c:v>Horn Hall Hospital (-)</c:v>
                </c:pt>
                <c:pt idx="4">
                  <c:v>Richardson Hospital (-)</c:v>
                </c:pt>
                <c:pt idx="5">
                  <c:v>Sedgefield Community Hospital (-)</c:v>
                </c:pt>
                <c:pt idx="6">
                  <c:v>University Hospital Of North Durham (222)</c:v>
                </c:pt>
                <c:pt idx="7">
                  <c:v>Shotley Bridge Hospital Site (-)</c:v>
                </c:pt>
                <c:pt idx="8">
                  <c:v>Darlington Memorial Hospital (188)</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(489)</c:v>
                </c:pt>
                <c:pt idx="1">
                  <c:v>Bishop Auckland Hospital (53)</c:v>
                </c:pt>
                <c:pt idx="2">
                  <c:v>Chester Le Street Hospital (-)</c:v>
                </c:pt>
                <c:pt idx="3">
                  <c:v>Horn Hall Hospital (-)</c:v>
                </c:pt>
                <c:pt idx="4">
                  <c:v>Richardson Hospital (-)</c:v>
                </c:pt>
                <c:pt idx="5">
                  <c:v>Sedgefield Community Hospital (-)</c:v>
                </c:pt>
                <c:pt idx="6">
                  <c:v>University Hospital Of North Durham (222)</c:v>
                </c:pt>
                <c:pt idx="7">
                  <c:v>Shotley Bridge Hospital Site (-)</c:v>
                </c:pt>
                <c:pt idx="8">
                  <c:v>Darlington Memorial Hospital (188)</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(489)</c:v>
                </c:pt>
                <c:pt idx="1">
                  <c:v>Bishop Auckland Hospital (53)</c:v>
                </c:pt>
                <c:pt idx="2">
                  <c:v>Chester Le Street Hospital (-)</c:v>
                </c:pt>
                <c:pt idx="3">
                  <c:v>Horn Hall Hospital (-)</c:v>
                </c:pt>
                <c:pt idx="4">
                  <c:v>Richardson Hospital (-)</c:v>
                </c:pt>
                <c:pt idx="5">
                  <c:v>Sedgefield Community Hospital (-)</c:v>
                </c:pt>
                <c:pt idx="6">
                  <c:v>University Hospital Of North Durham (222)</c:v>
                </c:pt>
                <c:pt idx="7">
                  <c:v>Shotley Bridge Hospital Site (-)</c:v>
                </c:pt>
                <c:pt idx="8">
                  <c:v>Darlington Memorial Hospital (188)</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(489)</c:v>
                </c:pt>
                <c:pt idx="1">
                  <c:v>Bishop Auckland Hospital (53)</c:v>
                </c:pt>
                <c:pt idx="2">
                  <c:v>Chester Le Street Hospital (-)</c:v>
                </c:pt>
                <c:pt idx="3">
                  <c:v>Horn Hall Hospital (-)</c:v>
                </c:pt>
                <c:pt idx="4">
                  <c:v>Richardson Hospital (-)</c:v>
                </c:pt>
                <c:pt idx="5">
                  <c:v>Sedgefield Community Hospital (-)</c:v>
                </c:pt>
                <c:pt idx="6">
                  <c:v>University Hospital Of North Durham (222)</c:v>
                </c:pt>
                <c:pt idx="7">
                  <c:v>Shotley Bridge Hospital Site (-)</c:v>
                </c:pt>
                <c:pt idx="8">
                  <c:v>Darlington Memorial Hospital (188)</c:v>
                </c:pt>
              </c:strCache>
            </c:strRef>
          </c:cat>
          <c:val>
            <c:numRef>
              <c:f>Sheet1!$G$2:$G$10</c:f>
              <c:numCache>
                <c:formatCode>0.0;;</c:formatCode>
                <c:ptCount val="9"/>
                <c:pt idx="0">
                  <c:v>8.766316553272528</c:v>
                </c:pt>
                <c:pt idx="1">
                  <c:v>9.18257541494736</c:v>
                </c:pt>
                <c:pt idx="2">
                  <c:v>0</c:v>
                </c:pt>
                <c:pt idx="3">
                  <c:v>0</c:v>
                </c:pt>
                <c:pt idx="4">
                  <c:v>0</c:v>
                </c:pt>
                <c:pt idx="5">
                  <c:v>0</c:v>
                </c:pt>
                <c:pt idx="6">
                  <c:v>8.7175243584622937</c:v>
                </c:pt>
                <c:pt idx="7">
                  <c:v>0</c:v>
                </c:pt>
                <c:pt idx="8">
                  <c:v>8.5013240655937494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(489)</c:v>
                </c:pt>
                <c:pt idx="1">
                  <c:v>Bishop Auckland Hospital (53)</c:v>
                </c:pt>
                <c:pt idx="2">
                  <c:v>Chester Le Street Hospital (-)</c:v>
                </c:pt>
                <c:pt idx="3">
                  <c:v>Horn Hall Hospital (-)</c:v>
                </c:pt>
                <c:pt idx="4">
                  <c:v>Richardson Hospital (-)</c:v>
                </c:pt>
                <c:pt idx="5">
                  <c:v>Sedgefield Community Hospital (-)</c:v>
                </c:pt>
                <c:pt idx="6">
                  <c:v>University Hospital Of North Durham (222)</c:v>
                </c:pt>
                <c:pt idx="7">
                  <c:v>Shotley Bridge Hospital Site (-)</c:v>
                </c:pt>
                <c:pt idx="8">
                  <c:v>Darlington Memorial Hospital (188)</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(489)</c:v>
                </c:pt>
                <c:pt idx="1">
                  <c:v>Bishop Auckland Hospital (53)</c:v>
                </c:pt>
                <c:pt idx="2">
                  <c:v>Chester Le Street Hospital (-)</c:v>
                </c:pt>
                <c:pt idx="3">
                  <c:v>Horn Hall Hospital (-)</c:v>
                </c:pt>
                <c:pt idx="4">
                  <c:v>Richardson Hospital (-)</c:v>
                </c:pt>
                <c:pt idx="5">
                  <c:v>Sedgefield Community Hospital (-)</c:v>
                </c:pt>
                <c:pt idx="6">
                  <c:v>University Hospital Of North Durham (222)</c:v>
                </c:pt>
                <c:pt idx="7">
                  <c:v>Shotley Bridge Hospital Site (-)</c:v>
                </c:pt>
                <c:pt idx="8">
                  <c:v>Darlington Memorial Hospital (188)</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(489)</c:v>
                </c:pt>
                <c:pt idx="1">
                  <c:v>Bishop Auckland Hospital (53)</c:v>
                </c:pt>
                <c:pt idx="2">
                  <c:v>Chester Le Street Hospital (-)</c:v>
                </c:pt>
                <c:pt idx="3">
                  <c:v>Horn Hall Hospital (-)</c:v>
                </c:pt>
                <c:pt idx="4">
                  <c:v>Richardson Hospital (-)</c:v>
                </c:pt>
                <c:pt idx="5">
                  <c:v>Sedgefield Community Hospital (-)</c:v>
                </c:pt>
                <c:pt idx="6">
                  <c:v>University Hospital Of North Durham (222)</c:v>
                </c:pt>
                <c:pt idx="7">
                  <c:v>Shotley Bridge Hospital Site (-)</c:v>
                </c:pt>
                <c:pt idx="8">
                  <c:v>Darlington Memorial Hospital (188)</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1.233683446727472</c:v>
                </c:pt>
                <c:pt idx="1">
                  <c:v>0.81742458505264004</c:v>
                </c:pt>
                <c:pt idx="2">
                  <c:v>0</c:v>
                </c:pt>
                <c:pt idx="3">
                  <c:v>0</c:v>
                </c:pt>
                <c:pt idx="4">
                  <c:v>0</c:v>
                </c:pt>
                <c:pt idx="5">
                  <c:v>0</c:v>
                </c:pt>
                <c:pt idx="6">
                  <c:v>1.2824756415377063</c:v>
                </c:pt>
                <c:pt idx="7">
                  <c:v>0</c:v>
                </c:pt>
                <c:pt idx="8">
                  <c:v>1.4986759344062506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(523)</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(201)</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(523)</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(201)</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(523)</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(201)</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(523)</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(201)</c:v>
                </c:pt>
              </c:strCache>
            </c:strRef>
          </c:cat>
          <c:val>
            <c:numRef>
              <c:f>Sheet1!$G$2:$G$10</c:f>
              <c:numCache>
                <c:formatCode>0.0;;</c:formatCode>
                <c:ptCount val="9"/>
                <c:pt idx="0">
                  <c:v>9.0753743099869002</c:v>
                </c:pt>
                <c:pt idx="1">
                  <c:v>9.5767808145943114</c:v>
                </c:pt>
                <c:pt idx="2">
                  <c:v>0</c:v>
                </c:pt>
                <c:pt idx="3">
                  <c:v>0</c:v>
                </c:pt>
                <c:pt idx="4">
                  <c:v>0</c:v>
                </c:pt>
                <c:pt idx="5">
                  <c:v>0</c:v>
                </c:pt>
                <c:pt idx="6">
                  <c:v>8.9688563770732195</c:v>
                </c:pt>
                <c:pt idx="7">
                  <c:v>0</c:v>
                </c:pt>
                <c:pt idx="8">
                  <c:v>9.0585302819755604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(523)</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(201)</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(523)</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(201)</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(523)</c:v>
                </c:pt>
                <c:pt idx="1">
                  <c:v>Bishop Auckland Hospital (57)</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(201)</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0.9246256900130998</c:v>
                </c:pt>
                <c:pt idx="1">
                  <c:v>0.42321918540568859</c:v>
                </c:pt>
                <c:pt idx="2">
                  <c:v>0</c:v>
                </c:pt>
                <c:pt idx="3">
                  <c:v>0</c:v>
                </c:pt>
                <c:pt idx="4">
                  <c:v>0</c:v>
                </c:pt>
                <c:pt idx="5">
                  <c:v>0</c:v>
                </c:pt>
                <c:pt idx="6">
                  <c:v>1.0311436229267805</c:v>
                </c:pt>
                <c:pt idx="7">
                  <c:v>0</c:v>
                </c:pt>
                <c:pt idx="8">
                  <c:v>0.94146971802443957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(522)</c:v>
                </c:pt>
                <c:pt idx="1">
                  <c:v>Bishop Auckland Hospital (57)</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(201)</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(522)</c:v>
                </c:pt>
                <c:pt idx="1">
                  <c:v>Bishop Auckland Hospital (57)</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(201)</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(522)</c:v>
                </c:pt>
                <c:pt idx="1">
                  <c:v>Bishop Auckland Hospital (57)</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(201)</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(522)</c:v>
                </c:pt>
                <c:pt idx="1">
                  <c:v>Bishop Auckland Hospital (57)</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(201)</c:v>
                </c:pt>
              </c:strCache>
            </c:strRef>
          </c:cat>
          <c:val>
            <c:numRef>
              <c:f>Sheet1!$G$2:$G$10</c:f>
              <c:numCache>
                <c:formatCode>0.0;;</c:formatCode>
                <c:ptCount val="9"/>
                <c:pt idx="0">
                  <c:v>8.9826119150483539</c:v>
                </c:pt>
                <c:pt idx="1">
                  <c:v>0</c:v>
                </c:pt>
                <c:pt idx="2">
                  <c:v>0</c:v>
                </c:pt>
                <c:pt idx="3">
                  <c:v>0</c:v>
                </c:pt>
                <c:pt idx="4">
                  <c:v>0</c:v>
                </c:pt>
                <c:pt idx="5">
                  <c:v>0</c:v>
                </c:pt>
                <c:pt idx="6">
                  <c:v>8.7131727023858367</c:v>
                </c:pt>
                <c:pt idx="7">
                  <c:v>0</c:v>
                </c:pt>
                <c:pt idx="8">
                  <c:v>9.021577957490857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(522)</c:v>
                </c:pt>
                <c:pt idx="1">
                  <c:v>Bishop Auckland Hospital (57)</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(201)</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(522)</c:v>
                </c:pt>
                <c:pt idx="1">
                  <c:v>Bishop Auckland Hospital (57)</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(201)</c:v>
                </c:pt>
              </c:strCache>
            </c:strRef>
          </c:cat>
          <c:val>
            <c:numRef>
              <c:f>Sheet1!$I$2:$I$10</c:f>
              <c:numCache>
                <c:formatCode>0.0;;</c:formatCode>
                <c:ptCount val="9"/>
                <c:pt idx="0">
                  <c:v>0</c:v>
                </c:pt>
                <c:pt idx="1">
                  <c:v>9.5860881764347923</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(522)</c:v>
                </c:pt>
                <c:pt idx="1">
                  <c:v>Bishop Auckland Hospital (57)</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(201)</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1.0173880849516461</c:v>
                </c:pt>
                <c:pt idx="1">
                  <c:v>0.41391182356520773</c:v>
                </c:pt>
                <c:pt idx="2">
                  <c:v>0</c:v>
                </c:pt>
                <c:pt idx="3">
                  <c:v>0</c:v>
                </c:pt>
                <c:pt idx="4">
                  <c:v>0</c:v>
                </c:pt>
                <c:pt idx="5">
                  <c:v>0</c:v>
                </c:pt>
                <c:pt idx="6">
                  <c:v>1.2868272976141633</c:v>
                </c:pt>
                <c:pt idx="7">
                  <c:v>0</c:v>
                </c:pt>
                <c:pt idx="8">
                  <c:v>0.978422042509143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(202)</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(202)</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(202)</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(202)</c:v>
                </c:pt>
              </c:strCache>
            </c:strRef>
          </c:cat>
          <c:val>
            <c:numRef>
              <c:f>Sheet1!$G$2:$G$10</c:f>
              <c:numCache>
                <c:formatCode>0.0;;</c:formatCode>
                <c:ptCount val="9"/>
                <c:pt idx="0">
                  <c:v>7.5882091436498698</c:v>
                </c:pt>
                <c:pt idx="1">
                  <c:v>8.4198289413432157</c:v>
                </c:pt>
                <c:pt idx="2">
                  <c:v>0</c:v>
                </c:pt>
                <c:pt idx="3">
                  <c:v>0</c:v>
                </c:pt>
                <c:pt idx="4">
                  <c:v>0</c:v>
                </c:pt>
                <c:pt idx="5">
                  <c:v>0</c:v>
                </c:pt>
                <c:pt idx="6">
                  <c:v>7.177238546817863</c:v>
                </c:pt>
                <c:pt idx="7">
                  <c:v>0</c:v>
                </c:pt>
                <c:pt idx="8">
                  <c:v>7.7559533736800272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(202)</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(202)</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(525)</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(202)</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2.4117908563501302</c:v>
                </c:pt>
                <c:pt idx="1">
                  <c:v>1.5801710586567843</c:v>
                </c:pt>
                <c:pt idx="2">
                  <c:v>0</c:v>
                </c:pt>
                <c:pt idx="3">
                  <c:v>0</c:v>
                </c:pt>
                <c:pt idx="4">
                  <c:v>0</c:v>
                </c:pt>
                <c:pt idx="5">
                  <c:v>0</c:v>
                </c:pt>
                <c:pt idx="6">
                  <c:v>2.822761453182137</c:v>
                </c:pt>
                <c:pt idx="7">
                  <c:v>0</c:v>
                </c:pt>
                <c:pt idx="8">
                  <c:v>2.2440466263199728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(474)</c:v>
                </c:pt>
                <c:pt idx="1">
                  <c:v>Bishop Auckland Hospital (50)</c:v>
                </c:pt>
                <c:pt idx="2">
                  <c:v>Chester Le Street Hospital (-)</c:v>
                </c:pt>
                <c:pt idx="3">
                  <c:v>Horn Hall Hospital (-)</c:v>
                </c:pt>
                <c:pt idx="4">
                  <c:v>Richardson Hospital (-)</c:v>
                </c:pt>
                <c:pt idx="5">
                  <c:v>Sedgefield Community Hospital (-)</c:v>
                </c:pt>
                <c:pt idx="6">
                  <c:v>University Hospital Of North Durham (216)</c:v>
                </c:pt>
                <c:pt idx="7">
                  <c:v>Shotley Bridge Hospital Site (-)</c:v>
                </c:pt>
                <c:pt idx="8">
                  <c:v>Darlington Memorial Hospital (184)</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(474)</c:v>
                </c:pt>
                <c:pt idx="1">
                  <c:v>Bishop Auckland Hospital (50)</c:v>
                </c:pt>
                <c:pt idx="2">
                  <c:v>Chester Le Street Hospital (-)</c:v>
                </c:pt>
                <c:pt idx="3">
                  <c:v>Horn Hall Hospital (-)</c:v>
                </c:pt>
                <c:pt idx="4">
                  <c:v>Richardson Hospital (-)</c:v>
                </c:pt>
                <c:pt idx="5">
                  <c:v>Sedgefield Community Hospital (-)</c:v>
                </c:pt>
                <c:pt idx="6">
                  <c:v>University Hospital Of North Durham (216)</c:v>
                </c:pt>
                <c:pt idx="7">
                  <c:v>Shotley Bridge Hospital Site (-)</c:v>
                </c:pt>
                <c:pt idx="8">
                  <c:v>Darlington Memorial Hospital (184)</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(474)</c:v>
                </c:pt>
                <c:pt idx="1">
                  <c:v>Bishop Auckland Hospital (50)</c:v>
                </c:pt>
                <c:pt idx="2">
                  <c:v>Chester Le Street Hospital (-)</c:v>
                </c:pt>
                <c:pt idx="3">
                  <c:v>Horn Hall Hospital (-)</c:v>
                </c:pt>
                <c:pt idx="4">
                  <c:v>Richardson Hospital (-)</c:v>
                </c:pt>
                <c:pt idx="5">
                  <c:v>Sedgefield Community Hospital (-)</c:v>
                </c:pt>
                <c:pt idx="6">
                  <c:v>University Hospital Of North Durham (216)</c:v>
                </c:pt>
                <c:pt idx="7">
                  <c:v>Shotley Bridge Hospital Site (-)</c:v>
                </c:pt>
                <c:pt idx="8">
                  <c:v>Darlington Memorial Hospital (184)</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(474)</c:v>
                </c:pt>
                <c:pt idx="1">
                  <c:v>Bishop Auckland Hospital (50)</c:v>
                </c:pt>
                <c:pt idx="2">
                  <c:v>Chester Le Street Hospital (-)</c:v>
                </c:pt>
                <c:pt idx="3">
                  <c:v>Horn Hall Hospital (-)</c:v>
                </c:pt>
                <c:pt idx="4">
                  <c:v>Richardson Hospital (-)</c:v>
                </c:pt>
                <c:pt idx="5">
                  <c:v>Sedgefield Community Hospital (-)</c:v>
                </c:pt>
                <c:pt idx="6">
                  <c:v>University Hospital Of North Durham (216)</c:v>
                </c:pt>
                <c:pt idx="7">
                  <c:v>Shotley Bridge Hospital Site (-)</c:v>
                </c:pt>
                <c:pt idx="8">
                  <c:v>Darlington Memorial Hospital (184)</c:v>
                </c:pt>
              </c:strCache>
            </c:strRef>
          </c:cat>
          <c:val>
            <c:numRef>
              <c:f>Sheet1!$G$2:$G$10</c:f>
              <c:numCache>
                <c:formatCode>0.0;;</c:formatCode>
                <c:ptCount val="9"/>
                <c:pt idx="0">
                  <c:v>7.956505941761403</c:v>
                </c:pt>
                <c:pt idx="1">
                  <c:v>8.3348754864998007</c:v>
                </c:pt>
                <c:pt idx="2">
                  <c:v>0</c:v>
                </c:pt>
                <c:pt idx="3">
                  <c:v>0</c:v>
                </c:pt>
                <c:pt idx="4">
                  <c:v>0</c:v>
                </c:pt>
                <c:pt idx="5">
                  <c:v>0</c:v>
                </c:pt>
                <c:pt idx="6">
                  <c:v>7.7611934418634938</c:v>
                </c:pt>
                <c:pt idx="7">
                  <c:v>0</c:v>
                </c:pt>
                <c:pt idx="8">
                  <c:v>7.7367622488099093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(474)</c:v>
                </c:pt>
                <c:pt idx="1">
                  <c:v>Bishop Auckland Hospital (50)</c:v>
                </c:pt>
                <c:pt idx="2">
                  <c:v>Chester Le Street Hospital (-)</c:v>
                </c:pt>
                <c:pt idx="3">
                  <c:v>Horn Hall Hospital (-)</c:v>
                </c:pt>
                <c:pt idx="4">
                  <c:v>Richardson Hospital (-)</c:v>
                </c:pt>
                <c:pt idx="5">
                  <c:v>Sedgefield Community Hospital (-)</c:v>
                </c:pt>
                <c:pt idx="6">
                  <c:v>University Hospital Of North Durham (216)</c:v>
                </c:pt>
                <c:pt idx="7">
                  <c:v>Shotley Bridge Hospital Site (-)</c:v>
                </c:pt>
                <c:pt idx="8">
                  <c:v>Darlington Memorial Hospital (184)</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(474)</c:v>
                </c:pt>
                <c:pt idx="1">
                  <c:v>Bishop Auckland Hospital (50)</c:v>
                </c:pt>
                <c:pt idx="2">
                  <c:v>Chester Le Street Hospital (-)</c:v>
                </c:pt>
                <c:pt idx="3">
                  <c:v>Horn Hall Hospital (-)</c:v>
                </c:pt>
                <c:pt idx="4">
                  <c:v>Richardson Hospital (-)</c:v>
                </c:pt>
                <c:pt idx="5">
                  <c:v>Sedgefield Community Hospital (-)</c:v>
                </c:pt>
                <c:pt idx="6">
                  <c:v>University Hospital Of North Durham (216)</c:v>
                </c:pt>
                <c:pt idx="7">
                  <c:v>Shotley Bridge Hospital Site (-)</c:v>
                </c:pt>
                <c:pt idx="8">
                  <c:v>Darlington Memorial Hospital (184)</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(474)</c:v>
                </c:pt>
                <c:pt idx="1">
                  <c:v>Bishop Auckland Hospital (50)</c:v>
                </c:pt>
                <c:pt idx="2">
                  <c:v>Chester Le Street Hospital (-)</c:v>
                </c:pt>
                <c:pt idx="3">
                  <c:v>Horn Hall Hospital (-)</c:v>
                </c:pt>
                <c:pt idx="4">
                  <c:v>Richardson Hospital (-)</c:v>
                </c:pt>
                <c:pt idx="5">
                  <c:v>Sedgefield Community Hospital (-)</c:v>
                </c:pt>
                <c:pt idx="6">
                  <c:v>University Hospital Of North Durham (216)</c:v>
                </c:pt>
                <c:pt idx="7">
                  <c:v>Shotley Bridge Hospital Site (-)</c:v>
                </c:pt>
                <c:pt idx="8">
                  <c:v>Darlington Memorial Hospital (184)</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2.043494058238597</c:v>
                </c:pt>
                <c:pt idx="1">
                  <c:v>1.6651245135001993</c:v>
                </c:pt>
                <c:pt idx="2">
                  <c:v>0</c:v>
                </c:pt>
                <c:pt idx="3">
                  <c:v>0</c:v>
                </c:pt>
                <c:pt idx="4">
                  <c:v>0</c:v>
                </c:pt>
                <c:pt idx="5">
                  <c:v>0</c:v>
                </c:pt>
                <c:pt idx="6">
                  <c:v>2.2388065581365062</c:v>
                </c:pt>
                <c:pt idx="7">
                  <c:v>0</c:v>
                </c:pt>
                <c:pt idx="8">
                  <c:v>2.2632377511900907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(498)</c:v>
                </c:pt>
                <c:pt idx="1">
                  <c:v>Bishop Auckland Hospital (52)</c:v>
                </c:pt>
                <c:pt idx="2">
                  <c:v>Chester Le Street Hospital (-)</c:v>
                </c:pt>
                <c:pt idx="3">
                  <c:v>Horn Hall Hospital (-)</c:v>
                </c:pt>
                <c:pt idx="4">
                  <c:v>Richardson Hospital (-)</c:v>
                </c:pt>
                <c:pt idx="5">
                  <c:v>Sedgefield Community Hospital (-)</c:v>
                </c:pt>
                <c:pt idx="6">
                  <c:v>University Hospital Of North Durham (226)</c:v>
                </c:pt>
                <c:pt idx="7">
                  <c:v>Shotley Bridge Hospital Site (-)</c:v>
                </c:pt>
                <c:pt idx="8">
                  <c:v>Darlington Memorial Hospital (195)</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(498)</c:v>
                </c:pt>
                <c:pt idx="1">
                  <c:v>Bishop Auckland Hospital (52)</c:v>
                </c:pt>
                <c:pt idx="2">
                  <c:v>Chester Le Street Hospital (-)</c:v>
                </c:pt>
                <c:pt idx="3">
                  <c:v>Horn Hall Hospital (-)</c:v>
                </c:pt>
                <c:pt idx="4">
                  <c:v>Richardson Hospital (-)</c:v>
                </c:pt>
                <c:pt idx="5">
                  <c:v>Sedgefield Community Hospital (-)</c:v>
                </c:pt>
                <c:pt idx="6">
                  <c:v>University Hospital Of North Durham (226)</c:v>
                </c:pt>
                <c:pt idx="7">
                  <c:v>Shotley Bridge Hospital Site (-)</c:v>
                </c:pt>
                <c:pt idx="8">
                  <c:v>Darlington Memorial Hospital (195)</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(498)</c:v>
                </c:pt>
                <c:pt idx="1">
                  <c:v>Bishop Auckland Hospital (52)</c:v>
                </c:pt>
                <c:pt idx="2">
                  <c:v>Chester Le Street Hospital (-)</c:v>
                </c:pt>
                <c:pt idx="3">
                  <c:v>Horn Hall Hospital (-)</c:v>
                </c:pt>
                <c:pt idx="4">
                  <c:v>Richardson Hospital (-)</c:v>
                </c:pt>
                <c:pt idx="5">
                  <c:v>Sedgefield Community Hospital (-)</c:v>
                </c:pt>
                <c:pt idx="6">
                  <c:v>University Hospital Of North Durham (226)</c:v>
                </c:pt>
                <c:pt idx="7">
                  <c:v>Shotley Bridge Hospital Site (-)</c:v>
                </c:pt>
                <c:pt idx="8">
                  <c:v>Darlington Memorial Hospital (195)</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(498)</c:v>
                </c:pt>
                <c:pt idx="1">
                  <c:v>Bishop Auckland Hospital (52)</c:v>
                </c:pt>
                <c:pt idx="2">
                  <c:v>Chester Le Street Hospital (-)</c:v>
                </c:pt>
                <c:pt idx="3">
                  <c:v>Horn Hall Hospital (-)</c:v>
                </c:pt>
                <c:pt idx="4">
                  <c:v>Richardson Hospital (-)</c:v>
                </c:pt>
                <c:pt idx="5">
                  <c:v>Sedgefield Community Hospital (-)</c:v>
                </c:pt>
                <c:pt idx="6">
                  <c:v>University Hospital Of North Durham (226)</c:v>
                </c:pt>
                <c:pt idx="7">
                  <c:v>Shotley Bridge Hospital Site (-)</c:v>
                </c:pt>
                <c:pt idx="8">
                  <c:v>Darlington Memorial Hospital (195)</c:v>
                </c:pt>
              </c:strCache>
            </c:strRef>
          </c:cat>
          <c:val>
            <c:numRef>
              <c:f>Sheet1!$G$2:$G$10</c:f>
              <c:numCache>
                <c:formatCode>0.0;;</c:formatCode>
                <c:ptCount val="9"/>
                <c:pt idx="0">
                  <c:v>7.4026430562620984</c:v>
                </c:pt>
                <c:pt idx="1">
                  <c:v>8.0496043390982024</c:v>
                </c:pt>
                <c:pt idx="2">
                  <c:v>0</c:v>
                </c:pt>
                <c:pt idx="3">
                  <c:v>0</c:v>
                </c:pt>
                <c:pt idx="4">
                  <c:v>0</c:v>
                </c:pt>
                <c:pt idx="5">
                  <c:v>0</c:v>
                </c:pt>
                <c:pt idx="6">
                  <c:v>7.2730238091345827</c:v>
                </c:pt>
                <c:pt idx="7">
                  <c:v>0</c:v>
                </c:pt>
                <c:pt idx="8">
                  <c:v>7.35378884536527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(498)</c:v>
                </c:pt>
                <c:pt idx="1">
                  <c:v>Bishop Auckland Hospital (52)</c:v>
                </c:pt>
                <c:pt idx="2">
                  <c:v>Chester Le Street Hospital (-)</c:v>
                </c:pt>
                <c:pt idx="3">
                  <c:v>Horn Hall Hospital (-)</c:v>
                </c:pt>
                <c:pt idx="4">
                  <c:v>Richardson Hospital (-)</c:v>
                </c:pt>
                <c:pt idx="5">
                  <c:v>Sedgefield Community Hospital (-)</c:v>
                </c:pt>
                <c:pt idx="6">
                  <c:v>University Hospital Of North Durham (226)</c:v>
                </c:pt>
                <c:pt idx="7">
                  <c:v>Shotley Bridge Hospital Site (-)</c:v>
                </c:pt>
                <c:pt idx="8">
                  <c:v>Darlington Memorial Hospital (195)</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(498)</c:v>
                </c:pt>
                <c:pt idx="1">
                  <c:v>Bishop Auckland Hospital (52)</c:v>
                </c:pt>
                <c:pt idx="2">
                  <c:v>Chester Le Street Hospital (-)</c:v>
                </c:pt>
                <c:pt idx="3">
                  <c:v>Horn Hall Hospital (-)</c:v>
                </c:pt>
                <c:pt idx="4">
                  <c:v>Richardson Hospital (-)</c:v>
                </c:pt>
                <c:pt idx="5">
                  <c:v>Sedgefield Community Hospital (-)</c:v>
                </c:pt>
                <c:pt idx="6">
                  <c:v>University Hospital Of North Durham (226)</c:v>
                </c:pt>
                <c:pt idx="7">
                  <c:v>Shotley Bridge Hospital Site (-)</c:v>
                </c:pt>
                <c:pt idx="8">
                  <c:v>Darlington Memorial Hospital (195)</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(498)</c:v>
                </c:pt>
                <c:pt idx="1">
                  <c:v>Bishop Auckland Hospital (52)</c:v>
                </c:pt>
                <c:pt idx="2">
                  <c:v>Chester Le Street Hospital (-)</c:v>
                </c:pt>
                <c:pt idx="3">
                  <c:v>Horn Hall Hospital (-)</c:v>
                </c:pt>
                <c:pt idx="4">
                  <c:v>Richardson Hospital (-)</c:v>
                </c:pt>
                <c:pt idx="5">
                  <c:v>Sedgefield Community Hospital (-)</c:v>
                </c:pt>
                <c:pt idx="6">
                  <c:v>University Hospital Of North Durham (226)</c:v>
                </c:pt>
                <c:pt idx="7">
                  <c:v>Shotley Bridge Hospital Site (-)</c:v>
                </c:pt>
                <c:pt idx="8">
                  <c:v>Darlington Memorial Hospital (195)</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2.5973569437379016</c:v>
                </c:pt>
                <c:pt idx="1">
                  <c:v>1.9503956609017976</c:v>
                </c:pt>
                <c:pt idx="2">
                  <c:v>0</c:v>
                </c:pt>
                <c:pt idx="3">
                  <c:v>0</c:v>
                </c:pt>
                <c:pt idx="4">
                  <c:v>0</c:v>
                </c:pt>
                <c:pt idx="5">
                  <c:v>0</c:v>
                </c:pt>
                <c:pt idx="6">
                  <c:v>2.7269761908654173</c:v>
                </c:pt>
                <c:pt idx="7">
                  <c:v>0</c:v>
                </c:pt>
                <c:pt idx="8">
                  <c:v>2.64621115463473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6.7667556855552853</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(499)</c:v>
                </c:pt>
                <c:pt idx="1">
                  <c:v>Bishop Auckland Hospital (56)</c:v>
                </c:pt>
                <c:pt idx="2">
                  <c:v>Chester Le Street Hospital (-)</c:v>
                </c:pt>
                <c:pt idx="3">
                  <c:v>Horn Hall Hospital (-)</c:v>
                </c:pt>
                <c:pt idx="4">
                  <c:v>Richardson Hospital (-)</c:v>
                </c:pt>
                <c:pt idx="5">
                  <c:v>Sedgefield Community Hospital (-)</c:v>
                </c:pt>
                <c:pt idx="6">
                  <c:v>University Hospital Of North Durham (224)</c:v>
                </c:pt>
                <c:pt idx="7">
                  <c:v>Shotley Bridge Hospital Site (-)</c:v>
                </c:pt>
                <c:pt idx="8">
                  <c:v>Darlington Memorial Hospital (195)</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(499)</c:v>
                </c:pt>
                <c:pt idx="1">
                  <c:v>Bishop Auckland Hospital (56)</c:v>
                </c:pt>
                <c:pt idx="2">
                  <c:v>Chester Le Street Hospital (-)</c:v>
                </c:pt>
                <c:pt idx="3">
                  <c:v>Horn Hall Hospital (-)</c:v>
                </c:pt>
                <c:pt idx="4">
                  <c:v>Richardson Hospital (-)</c:v>
                </c:pt>
                <c:pt idx="5">
                  <c:v>Sedgefield Community Hospital (-)</c:v>
                </c:pt>
                <c:pt idx="6">
                  <c:v>University Hospital Of North Durham (224)</c:v>
                </c:pt>
                <c:pt idx="7">
                  <c:v>Shotley Bridge Hospital Site (-)</c:v>
                </c:pt>
                <c:pt idx="8">
                  <c:v>Darlington Memorial Hospital (195)</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(499)</c:v>
                </c:pt>
                <c:pt idx="1">
                  <c:v>Bishop Auckland Hospital (56)</c:v>
                </c:pt>
                <c:pt idx="2">
                  <c:v>Chester Le Street Hospital (-)</c:v>
                </c:pt>
                <c:pt idx="3">
                  <c:v>Horn Hall Hospital (-)</c:v>
                </c:pt>
                <c:pt idx="4">
                  <c:v>Richardson Hospital (-)</c:v>
                </c:pt>
                <c:pt idx="5">
                  <c:v>Sedgefield Community Hospital (-)</c:v>
                </c:pt>
                <c:pt idx="6">
                  <c:v>University Hospital Of North Durham (224)</c:v>
                </c:pt>
                <c:pt idx="7">
                  <c:v>Shotley Bridge Hospital Site (-)</c:v>
                </c:pt>
                <c:pt idx="8">
                  <c:v>Darlington Memorial Hospital (195)</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(499)</c:v>
                </c:pt>
                <c:pt idx="1">
                  <c:v>Bishop Auckland Hospital (56)</c:v>
                </c:pt>
                <c:pt idx="2">
                  <c:v>Chester Le Street Hospital (-)</c:v>
                </c:pt>
                <c:pt idx="3">
                  <c:v>Horn Hall Hospital (-)</c:v>
                </c:pt>
                <c:pt idx="4">
                  <c:v>Richardson Hospital (-)</c:v>
                </c:pt>
                <c:pt idx="5">
                  <c:v>Sedgefield Community Hospital (-)</c:v>
                </c:pt>
                <c:pt idx="6">
                  <c:v>University Hospital Of North Durham (224)</c:v>
                </c:pt>
                <c:pt idx="7">
                  <c:v>Shotley Bridge Hospital Site (-)</c:v>
                </c:pt>
                <c:pt idx="8">
                  <c:v>Darlington Memorial Hospital (195)</c:v>
                </c:pt>
              </c:strCache>
            </c:strRef>
          </c:cat>
          <c:val>
            <c:numRef>
              <c:f>Sheet1!$G$2:$G$10</c:f>
              <c:numCache>
                <c:formatCode>0.0;;</c:formatCode>
                <c:ptCount val="9"/>
                <c:pt idx="0">
                  <c:v>9.1328656610611869</c:v>
                </c:pt>
                <c:pt idx="1">
                  <c:v>8.9780093783302615</c:v>
                </c:pt>
                <c:pt idx="2">
                  <c:v>0</c:v>
                </c:pt>
                <c:pt idx="3">
                  <c:v>0</c:v>
                </c:pt>
                <c:pt idx="4">
                  <c:v>0</c:v>
                </c:pt>
                <c:pt idx="5">
                  <c:v>0</c:v>
                </c:pt>
                <c:pt idx="6">
                  <c:v>9.2905878741862491</c:v>
                </c:pt>
                <c:pt idx="7">
                  <c:v>0</c:v>
                </c:pt>
                <c:pt idx="8">
                  <c:v>8.8279403352629746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(499)</c:v>
                </c:pt>
                <c:pt idx="1">
                  <c:v>Bishop Auckland Hospital (56)</c:v>
                </c:pt>
                <c:pt idx="2">
                  <c:v>Chester Le Street Hospital (-)</c:v>
                </c:pt>
                <c:pt idx="3">
                  <c:v>Horn Hall Hospital (-)</c:v>
                </c:pt>
                <c:pt idx="4">
                  <c:v>Richardson Hospital (-)</c:v>
                </c:pt>
                <c:pt idx="5">
                  <c:v>Sedgefield Community Hospital (-)</c:v>
                </c:pt>
                <c:pt idx="6">
                  <c:v>University Hospital Of North Durham (224)</c:v>
                </c:pt>
                <c:pt idx="7">
                  <c:v>Shotley Bridge Hospital Site (-)</c:v>
                </c:pt>
                <c:pt idx="8">
                  <c:v>Darlington Memorial Hospital (195)</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(499)</c:v>
                </c:pt>
                <c:pt idx="1">
                  <c:v>Bishop Auckland Hospital (56)</c:v>
                </c:pt>
                <c:pt idx="2">
                  <c:v>Chester Le Street Hospital (-)</c:v>
                </c:pt>
                <c:pt idx="3">
                  <c:v>Horn Hall Hospital (-)</c:v>
                </c:pt>
                <c:pt idx="4">
                  <c:v>Richardson Hospital (-)</c:v>
                </c:pt>
                <c:pt idx="5">
                  <c:v>Sedgefield Community Hospital (-)</c:v>
                </c:pt>
                <c:pt idx="6">
                  <c:v>University Hospital Of North Durham (224)</c:v>
                </c:pt>
                <c:pt idx="7">
                  <c:v>Shotley Bridge Hospital Site (-)</c:v>
                </c:pt>
                <c:pt idx="8">
                  <c:v>Darlington Memorial Hospital (195)</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(499)</c:v>
                </c:pt>
                <c:pt idx="1">
                  <c:v>Bishop Auckland Hospital (56)</c:v>
                </c:pt>
                <c:pt idx="2">
                  <c:v>Chester Le Street Hospital (-)</c:v>
                </c:pt>
                <c:pt idx="3">
                  <c:v>Horn Hall Hospital (-)</c:v>
                </c:pt>
                <c:pt idx="4">
                  <c:v>Richardson Hospital (-)</c:v>
                </c:pt>
                <c:pt idx="5">
                  <c:v>Sedgefield Community Hospital (-)</c:v>
                </c:pt>
                <c:pt idx="6">
                  <c:v>University Hospital Of North Durham (224)</c:v>
                </c:pt>
                <c:pt idx="7">
                  <c:v>Shotley Bridge Hospital Site (-)</c:v>
                </c:pt>
                <c:pt idx="8">
                  <c:v>Darlington Memorial Hospital (195)</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0.86713433893881309</c:v>
                </c:pt>
                <c:pt idx="1">
                  <c:v>1.0219906216697385</c:v>
                </c:pt>
                <c:pt idx="2">
                  <c:v>0</c:v>
                </c:pt>
                <c:pt idx="3">
                  <c:v>0</c:v>
                </c:pt>
                <c:pt idx="4">
                  <c:v>0</c:v>
                </c:pt>
                <c:pt idx="5">
                  <c:v>0</c:v>
                </c:pt>
                <c:pt idx="6">
                  <c:v>0.7094121258137509</c:v>
                </c:pt>
                <c:pt idx="7">
                  <c:v>0</c:v>
                </c:pt>
                <c:pt idx="8">
                  <c:v>1.1720596647370254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(428)</c:v>
                </c:pt>
                <c:pt idx="1">
                  <c:v>Bishop Auckland Hospital (45)</c:v>
                </c:pt>
                <c:pt idx="2">
                  <c:v>Chester Le Street Hospital (-)</c:v>
                </c:pt>
                <c:pt idx="3">
                  <c:v>Horn Hall Hospital (-)</c:v>
                </c:pt>
                <c:pt idx="4">
                  <c:v>Richardson Hospital (-)</c:v>
                </c:pt>
                <c:pt idx="5">
                  <c:v>Sedgefield Community Hospital (-)</c:v>
                </c:pt>
                <c:pt idx="6">
                  <c:v>University Hospital Of North Durham (192)</c:v>
                </c:pt>
                <c:pt idx="7">
                  <c:v>Shotley Bridge Hospital Site (-)</c:v>
                </c:pt>
                <c:pt idx="8">
                  <c:v>Darlington Memorial Hospital (170)</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(428)</c:v>
                </c:pt>
                <c:pt idx="1">
                  <c:v>Bishop Auckland Hospital (45)</c:v>
                </c:pt>
                <c:pt idx="2">
                  <c:v>Chester Le Street Hospital (-)</c:v>
                </c:pt>
                <c:pt idx="3">
                  <c:v>Horn Hall Hospital (-)</c:v>
                </c:pt>
                <c:pt idx="4">
                  <c:v>Richardson Hospital (-)</c:v>
                </c:pt>
                <c:pt idx="5">
                  <c:v>Sedgefield Community Hospital (-)</c:v>
                </c:pt>
                <c:pt idx="6">
                  <c:v>University Hospital Of North Durham (192)</c:v>
                </c:pt>
                <c:pt idx="7">
                  <c:v>Shotley Bridge Hospital Site (-)</c:v>
                </c:pt>
                <c:pt idx="8">
                  <c:v>Darlington Memorial Hospital (170)</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(428)</c:v>
                </c:pt>
                <c:pt idx="1">
                  <c:v>Bishop Auckland Hospital (45)</c:v>
                </c:pt>
                <c:pt idx="2">
                  <c:v>Chester Le Street Hospital (-)</c:v>
                </c:pt>
                <c:pt idx="3">
                  <c:v>Horn Hall Hospital (-)</c:v>
                </c:pt>
                <c:pt idx="4">
                  <c:v>Richardson Hospital (-)</c:v>
                </c:pt>
                <c:pt idx="5">
                  <c:v>Sedgefield Community Hospital (-)</c:v>
                </c:pt>
                <c:pt idx="6">
                  <c:v>University Hospital Of North Durham (192)</c:v>
                </c:pt>
                <c:pt idx="7">
                  <c:v>Shotley Bridge Hospital Site (-)</c:v>
                </c:pt>
                <c:pt idx="8">
                  <c:v>Darlington Memorial Hospital (170)</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(428)</c:v>
                </c:pt>
                <c:pt idx="1">
                  <c:v>Bishop Auckland Hospital (45)</c:v>
                </c:pt>
                <c:pt idx="2">
                  <c:v>Chester Le Street Hospital (-)</c:v>
                </c:pt>
                <c:pt idx="3">
                  <c:v>Horn Hall Hospital (-)</c:v>
                </c:pt>
                <c:pt idx="4">
                  <c:v>Richardson Hospital (-)</c:v>
                </c:pt>
                <c:pt idx="5">
                  <c:v>Sedgefield Community Hospital (-)</c:v>
                </c:pt>
                <c:pt idx="6">
                  <c:v>University Hospital Of North Durham (192)</c:v>
                </c:pt>
                <c:pt idx="7">
                  <c:v>Shotley Bridge Hospital Site (-)</c:v>
                </c:pt>
                <c:pt idx="8">
                  <c:v>Darlington Memorial Hospital (170)</c:v>
                </c:pt>
              </c:strCache>
            </c:strRef>
          </c:cat>
          <c:val>
            <c:numRef>
              <c:f>Sheet1!$G$2:$G$10</c:f>
              <c:numCache>
                <c:formatCode>0.0;;</c:formatCode>
                <c:ptCount val="9"/>
                <c:pt idx="0">
                  <c:v>8.0280702721094794</c:v>
                </c:pt>
                <c:pt idx="1">
                  <c:v>0</c:v>
                </c:pt>
                <c:pt idx="2">
                  <c:v>0</c:v>
                </c:pt>
                <c:pt idx="3">
                  <c:v>0</c:v>
                </c:pt>
                <c:pt idx="4">
                  <c:v>0</c:v>
                </c:pt>
                <c:pt idx="5">
                  <c:v>0</c:v>
                </c:pt>
                <c:pt idx="6">
                  <c:v>7.8791372875660812</c:v>
                </c:pt>
                <c:pt idx="7">
                  <c:v>0</c:v>
                </c:pt>
                <c:pt idx="8">
                  <c:v>7.7456489289222858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(428)</c:v>
                </c:pt>
                <c:pt idx="1">
                  <c:v>Bishop Auckland Hospital (45)</c:v>
                </c:pt>
                <c:pt idx="2">
                  <c:v>Chester Le Street Hospital (-)</c:v>
                </c:pt>
                <c:pt idx="3">
                  <c:v>Horn Hall Hospital (-)</c:v>
                </c:pt>
                <c:pt idx="4">
                  <c:v>Richardson Hospital (-)</c:v>
                </c:pt>
                <c:pt idx="5">
                  <c:v>Sedgefield Community Hospital (-)</c:v>
                </c:pt>
                <c:pt idx="6">
                  <c:v>University Hospital Of North Durham (192)</c:v>
                </c:pt>
                <c:pt idx="7">
                  <c:v>Shotley Bridge Hospital Site (-)</c:v>
                </c:pt>
                <c:pt idx="8">
                  <c:v>Darlington Memorial Hospital (170)</c:v>
                </c:pt>
              </c:strCache>
            </c:strRef>
          </c:cat>
          <c:val>
            <c:numRef>
              <c:f>Sheet1!$H$2:$H$10</c:f>
              <c:numCache>
                <c:formatCode>0.0;;</c:formatCode>
                <c:ptCount val="9"/>
                <c:pt idx="0">
                  <c:v>0</c:v>
                </c:pt>
                <c:pt idx="1">
                  <c:v>8.8470623011987932</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(428)</c:v>
                </c:pt>
                <c:pt idx="1">
                  <c:v>Bishop Auckland Hospital (45)</c:v>
                </c:pt>
                <c:pt idx="2">
                  <c:v>Chester Le Street Hospital (-)</c:v>
                </c:pt>
                <c:pt idx="3">
                  <c:v>Horn Hall Hospital (-)</c:v>
                </c:pt>
                <c:pt idx="4">
                  <c:v>Richardson Hospital (-)</c:v>
                </c:pt>
                <c:pt idx="5">
                  <c:v>Sedgefield Community Hospital (-)</c:v>
                </c:pt>
                <c:pt idx="6">
                  <c:v>University Hospital Of North Durham (192)</c:v>
                </c:pt>
                <c:pt idx="7">
                  <c:v>Shotley Bridge Hospital Site (-)</c:v>
                </c:pt>
                <c:pt idx="8">
                  <c:v>Darlington Memorial Hospital (170)</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(428)</c:v>
                </c:pt>
                <c:pt idx="1">
                  <c:v>Bishop Auckland Hospital (45)</c:v>
                </c:pt>
                <c:pt idx="2">
                  <c:v>Chester Le Street Hospital (-)</c:v>
                </c:pt>
                <c:pt idx="3">
                  <c:v>Horn Hall Hospital (-)</c:v>
                </c:pt>
                <c:pt idx="4">
                  <c:v>Richardson Hospital (-)</c:v>
                </c:pt>
                <c:pt idx="5">
                  <c:v>Sedgefield Community Hospital (-)</c:v>
                </c:pt>
                <c:pt idx="6">
                  <c:v>University Hospital Of North Durham (192)</c:v>
                </c:pt>
                <c:pt idx="7">
                  <c:v>Shotley Bridge Hospital Site (-)</c:v>
                </c:pt>
                <c:pt idx="8">
                  <c:v>Darlington Memorial Hospital (170)</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1.9719297278905206</c:v>
                </c:pt>
                <c:pt idx="1">
                  <c:v>1.1529376988012068</c:v>
                </c:pt>
                <c:pt idx="2">
                  <c:v>0</c:v>
                </c:pt>
                <c:pt idx="3">
                  <c:v>0</c:v>
                </c:pt>
                <c:pt idx="4">
                  <c:v>0</c:v>
                </c:pt>
                <c:pt idx="5">
                  <c:v>0</c:v>
                </c:pt>
                <c:pt idx="6">
                  <c:v>2.1208627124339188</c:v>
                </c:pt>
                <c:pt idx="7">
                  <c:v>0</c:v>
                </c:pt>
                <c:pt idx="8">
                  <c:v>2.2543510710777142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(514)</c:v>
                </c:pt>
                <c:pt idx="1">
                  <c:v>Bishop Auckland Hospital (58)</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(198)</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(514)</c:v>
                </c:pt>
                <c:pt idx="1">
                  <c:v>Bishop Auckland Hospital (58)</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(198)</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(514)</c:v>
                </c:pt>
                <c:pt idx="1">
                  <c:v>Bishop Auckland Hospital (58)</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(198)</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(514)</c:v>
                </c:pt>
                <c:pt idx="1">
                  <c:v>Bishop Auckland Hospital (58)</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(198)</c:v>
                </c:pt>
              </c:strCache>
            </c:strRef>
          </c:cat>
          <c:val>
            <c:numRef>
              <c:f>Sheet1!$G$2:$G$10</c:f>
              <c:numCache>
                <c:formatCode>0.0;;</c:formatCode>
                <c:ptCount val="9"/>
                <c:pt idx="0">
                  <c:v>9.4708402110419119</c:v>
                </c:pt>
                <c:pt idx="1">
                  <c:v>0</c:v>
                </c:pt>
                <c:pt idx="2">
                  <c:v>0</c:v>
                </c:pt>
                <c:pt idx="3">
                  <c:v>0</c:v>
                </c:pt>
                <c:pt idx="4">
                  <c:v>0</c:v>
                </c:pt>
                <c:pt idx="5">
                  <c:v>0</c:v>
                </c:pt>
                <c:pt idx="6">
                  <c:v>9.4729675530228903</c:v>
                </c:pt>
                <c:pt idx="7">
                  <c:v>0</c:v>
                </c:pt>
                <c:pt idx="8">
                  <c:v>9.3539497487563459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(514)</c:v>
                </c:pt>
                <c:pt idx="1">
                  <c:v>Bishop Auckland Hospital (58)</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(198)</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(514)</c:v>
                </c:pt>
                <c:pt idx="1">
                  <c:v>Bishop Auckland Hospital (58)</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(198)</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(514)</c:v>
                </c:pt>
                <c:pt idx="1">
                  <c:v>Bishop Auckland Hospital (58)</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(198)</c:v>
                </c:pt>
              </c:strCache>
            </c:strRef>
          </c:cat>
          <c:val>
            <c:numRef>
              <c:f>Sheet1!$J$2:$J$10</c:f>
              <c:numCache>
                <c:formatCode>0.0;;</c:formatCode>
                <c:ptCount val="9"/>
                <c:pt idx="0">
                  <c:v>0</c:v>
                </c:pt>
                <c:pt idx="1">
                  <c:v>9.9217086641579826</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0.52915978895808813</c:v>
                </c:pt>
                <c:pt idx="1">
                  <c:v>7.8291335842017418E-2</c:v>
                </c:pt>
                <c:pt idx="2">
                  <c:v>0</c:v>
                </c:pt>
                <c:pt idx="3">
                  <c:v>0</c:v>
                </c:pt>
                <c:pt idx="4">
                  <c:v>0</c:v>
                </c:pt>
                <c:pt idx="5">
                  <c:v>0</c:v>
                </c:pt>
                <c:pt idx="6">
                  <c:v>0.52703244697710971</c:v>
                </c:pt>
                <c:pt idx="7">
                  <c:v>0</c:v>
                </c:pt>
                <c:pt idx="8">
                  <c:v>0.64605025124365412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(407)</c:v>
                </c:pt>
                <c:pt idx="1">
                  <c:v>Bishop Auckland Hospital (52)</c:v>
                </c:pt>
                <c:pt idx="2">
                  <c:v>Chester Le Street Hospital (-)</c:v>
                </c:pt>
                <c:pt idx="3">
                  <c:v>Horn Hall Hospital (-)</c:v>
                </c:pt>
                <c:pt idx="4">
                  <c:v>Richardson Hospital (-)</c:v>
                </c:pt>
                <c:pt idx="5">
                  <c:v>Sedgefield Community Hospital (-)</c:v>
                </c:pt>
                <c:pt idx="6">
                  <c:v>University Hospital Of North Durham (171)</c:v>
                </c:pt>
                <c:pt idx="7">
                  <c:v>Shotley Bridge Hospital Site (-)</c:v>
                </c:pt>
                <c:pt idx="8">
                  <c:v>Darlington Memorial Hospital (161)</c:v>
                </c:pt>
              </c:strCache>
            </c:strRef>
          </c:cat>
          <c:val>
            <c:numRef>
              <c:f>Sheet1!$D$2:$D$10</c:f>
              <c:numCache>
                <c:formatCode>0.0;;</c:formatCode>
                <c:ptCount val="9"/>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(407)</c:v>
                </c:pt>
                <c:pt idx="1">
                  <c:v>Bishop Auckland Hospital (52)</c:v>
                </c:pt>
                <c:pt idx="2">
                  <c:v>Chester Le Street Hospital (-)</c:v>
                </c:pt>
                <c:pt idx="3">
                  <c:v>Horn Hall Hospital (-)</c:v>
                </c:pt>
                <c:pt idx="4">
                  <c:v>Richardson Hospital (-)</c:v>
                </c:pt>
                <c:pt idx="5">
                  <c:v>Sedgefield Community Hospital (-)</c:v>
                </c:pt>
                <c:pt idx="6">
                  <c:v>University Hospital Of North Durham (171)</c:v>
                </c:pt>
                <c:pt idx="7">
                  <c:v>Shotley Bridge Hospital Site (-)</c:v>
                </c:pt>
                <c:pt idx="8">
                  <c:v>Darlington Memorial Hospital (161)</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(407)</c:v>
                </c:pt>
                <c:pt idx="1">
                  <c:v>Bishop Auckland Hospital (52)</c:v>
                </c:pt>
                <c:pt idx="2">
                  <c:v>Chester Le Street Hospital (-)</c:v>
                </c:pt>
                <c:pt idx="3">
                  <c:v>Horn Hall Hospital (-)</c:v>
                </c:pt>
                <c:pt idx="4">
                  <c:v>Richardson Hospital (-)</c:v>
                </c:pt>
                <c:pt idx="5">
                  <c:v>Sedgefield Community Hospital (-)</c:v>
                </c:pt>
                <c:pt idx="6">
                  <c:v>University Hospital Of North Durham (171)</c:v>
                </c:pt>
                <c:pt idx="7">
                  <c:v>Shotley Bridge Hospital Site (-)</c:v>
                </c:pt>
                <c:pt idx="8">
                  <c:v>Darlington Memorial Hospital (161)</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(407)</c:v>
                </c:pt>
                <c:pt idx="1">
                  <c:v>Bishop Auckland Hospital (52)</c:v>
                </c:pt>
                <c:pt idx="2">
                  <c:v>Chester Le Street Hospital (-)</c:v>
                </c:pt>
                <c:pt idx="3">
                  <c:v>Horn Hall Hospital (-)</c:v>
                </c:pt>
                <c:pt idx="4">
                  <c:v>Richardson Hospital (-)</c:v>
                </c:pt>
                <c:pt idx="5">
                  <c:v>Sedgefield Community Hospital (-)</c:v>
                </c:pt>
                <c:pt idx="6">
                  <c:v>University Hospital Of North Durham (171)</c:v>
                </c:pt>
                <c:pt idx="7">
                  <c:v>Shotley Bridge Hospital Site (-)</c:v>
                </c:pt>
                <c:pt idx="8">
                  <c:v>Darlington Memorial Hospital (161)</c:v>
                </c:pt>
              </c:strCache>
            </c:strRef>
          </c:cat>
          <c:val>
            <c:numRef>
              <c:f>Sheet1!$G$2:$G$10</c:f>
              <c:numCache>
                <c:formatCode>0.0;;</c:formatCode>
                <c:ptCount val="9"/>
                <c:pt idx="0">
                  <c:v>8.9699743965480749</c:v>
                </c:pt>
                <c:pt idx="1">
                  <c:v>0</c:v>
                </c:pt>
                <c:pt idx="2">
                  <c:v>0</c:v>
                </c:pt>
                <c:pt idx="3">
                  <c:v>0</c:v>
                </c:pt>
                <c:pt idx="4">
                  <c:v>0</c:v>
                </c:pt>
                <c:pt idx="5">
                  <c:v>0</c:v>
                </c:pt>
                <c:pt idx="6">
                  <c:v>9.0561817388025698</c:v>
                </c:pt>
                <c:pt idx="7">
                  <c:v>0</c:v>
                </c:pt>
                <c:pt idx="8">
                  <c:v>8.4956335219974033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(407)</c:v>
                </c:pt>
                <c:pt idx="1">
                  <c:v>Bishop Auckland Hospital (52)</c:v>
                </c:pt>
                <c:pt idx="2">
                  <c:v>Chester Le Street Hospital (-)</c:v>
                </c:pt>
                <c:pt idx="3">
                  <c:v>Horn Hall Hospital (-)</c:v>
                </c:pt>
                <c:pt idx="4">
                  <c:v>Richardson Hospital (-)</c:v>
                </c:pt>
                <c:pt idx="5">
                  <c:v>Sedgefield Community Hospital (-)</c:v>
                </c:pt>
                <c:pt idx="6">
                  <c:v>University Hospital Of North Durham (171)</c:v>
                </c:pt>
                <c:pt idx="7">
                  <c:v>Shotley Bridge Hospital Site (-)</c:v>
                </c:pt>
                <c:pt idx="8">
                  <c:v>Darlington Memorial Hospital (161)</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(407)</c:v>
                </c:pt>
                <c:pt idx="1">
                  <c:v>Bishop Auckland Hospital (52)</c:v>
                </c:pt>
                <c:pt idx="2">
                  <c:v>Chester Le Street Hospital (-)</c:v>
                </c:pt>
                <c:pt idx="3">
                  <c:v>Horn Hall Hospital (-)</c:v>
                </c:pt>
                <c:pt idx="4">
                  <c:v>Richardson Hospital (-)</c:v>
                </c:pt>
                <c:pt idx="5">
                  <c:v>Sedgefield Community Hospital (-)</c:v>
                </c:pt>
                <c:pt idx="6">
                  <c:v>University Hospital Of North Durham (171)</c:v>
                </c:pt>
                <c:pt idx="7">
                  <c:v>Shotley Bridge Hospital Site (-)</c:v>
                </c:pt>
                <c:pt idx="8">
                  <c:v>Darlington Memorial Hospital (161)</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(407)</c:v>
                </c:pt>
                <c:pt idx="1">
                  <c:v>Bishop Auckland Hospital (52)</c:v>
                </c:pt>
                <c:pt idx="2">
                  <c:v>Chester Le Street Hospital (-)</c:v>
                </c:pt>
                <c:pt idx="3">
                  <c:v>Horn Hall Hospital (-)</c:v>
                </c:pt>
                <c:pt idx="4">
                  <c:v>Richardson Hospital (-)</c:v>
                </c:pt>
                <c:pt idx="5">
                  <c:v>Sedgefield Community Hospital (-)</c:v>
                </c:pt>
                <c:pt idx="6">
                  <c:v>University Hospital Of North Durham (171)</c:v>
                </c:pt>
                <c:pt idx="7">
                  <c:v>Shotley Bridge Hospital Site (-)</c:v>
                </c:pt>
                <c:pt idx="8">
                  <c:v>Darlington Memorial Hospital (161)</c:v>
                </c:pt>
              </c:strCache>
            </c:strRef>
          </c:cat>
          <c:val>
            <c:numRef>
              <c:f>Sheet1!$J$2:$J$10</c:f>
              <c:numCache>
                <c:formatCode>0.0;;</c:formatCode>
                <c:ptCount val="9"/>
                <c:pt idx="0">
                  <c:v>0</c:v>
                </c:pt>
                <c:pt idx="1">
                  <c:v>9.9263787524387919</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1.0300256034519251</c:v>
                </c:pt>
                <c:pt idx="1">
                  <c:v>7.3621247561208136E-2</c:v>
                </c:pt>
                <c:pt idx="2">
                  <c:v>0</c:v>
                </c:pt>
                <c:pt idx="3">
                  <c:v>0</c:v>
                </c:pt>
                <c:pt idx="4">
                  <c:v>0</c:v>
                </c:pt>
                <c:pt idx="5">
                  <c:v>0</c:v>
                </c:pt>
                <c:pt idx="6">
                  <c:v>0.94381826119743018</c:v>
                </c:pt>
                <c:pt idx="7">
                  <c:v>0</c:v>
                </c:pt>
                <c:pt idx="8">
                  <c:v>1.5043664780025967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(459)</c:v>
                </c:pt>
                <c:pt idx="1">
                  <c:v>Bishop Auckland Hospital (55)</c:v>
                </c:pt>
                <c:pt idx="2">
                  <c:v>Chester Le Street Hospital (-)</c:v>
                </c:pt>
                <c:pt idx="3">
                  <c:v>Horn Hall Hospital (-)</c:v>
                </c:pt>
                <c:pt idx="4">
                  <c:v>Richardson Hospital (-)</c:v>
                </c:pt>
                <c:pt idx="5">
                  <c:v>Sedgefield Community Hospital (-)</c:v>
                </c:pt>
                <c:pt idx="6">
                  <c:v>University Hospital Of North Durham (205)</c:v>
                </c:pt>
                <c:pt idx="7">
                  <c:v>Shotley Bridge Hospital Site (-)</c:v>
                </c:pt>
                <c:pt idx="8">
                  <c:v>Darlington Memorial Hospital (174)</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(459)</c:v>
                </c:pt>
                <c:pt idx="1">
                  <c:v>Bishop Auckland Hospital (55)</c:v>
                </c:pt>
                <c:pt idx="2">
                  <c:v>Chester Le Street Hospital (-)</c:v>
                </c:pt>
                <c:pt idx="3">
                  <c:v>Horn Hall Hospital (-)</c:v>
                </c:pt>
                <c:pt idx="4">
                  <c:v>Richardson Hospital (-)</c:v>
                </c:pt>
                <c:pt idx="5">
                  <c:v>Sedgefield Community Hospital (-)</c:v>
                </c:pt>
                <c:pt idx="6">
                  <c:v>University Hospital Of North Durham (205)</c:v>
                </c:pt>
                <c:pt idx="7">
                  <c:v>Shotley Bridge Hospital Site (-)</c:v>
                </c:pt>
                <c:pt idx="8">
                  <c:v>Darlington Memorial Hospital (174)</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(459)</c:v>
                </c:pt>
                <c:pt idx="1">
                  <c:v>Bishop Auckland Hospital (55)</c:v>
                </c:pt>
                <c:pt idx="2">
                  <c:v>Chester Le Street Hospital (-)</c:v>
                </c:pt>
                <c:pt idx="3">
                  <c:v>Horn Hall Hospital (-)</c:v>
                </c:pt>
                <c:pt idx="4">
                  <c:v>Richardson Hospital (-)</c:v>
                </c:pt>
                <c:pt idx="5">
                  <c:v>Sedgefield Community Hospital (-)</c:v>
                </c:pt>
                <c:pt idx="6">
                  <c:v>University Hospital Of North Durham (205)</c:v>
                </c:pt>
                <c:pt idx="7">
                  <c:v>Shotley Bridge Hospital Site (-)</c:v>
                </c:pt>
                <c:pt idx="8">
                  <c:v>Darlington Memorial Hospital (174)</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(459)</c:v>
                </c:pt>
                <c:pt idx="1">
                  <c:v>Bishop Auckland Hospital (55)</c:v>
                </c:pt>
                <c:pt idx="2">
                  <c:v>Chester Le Street Hospital (-)</c:v>
                </c:pt>
                <c:pt idx="3">
                  <c:v>Horn Hall Hospital (-)</c:v>
                </c:pt>
                <c:pt idx="4">
                  <c:v>Richardson Hospital (-)</c:v>
                </c:pt>
                <c:pt idx="5">
                  <c:v>Sedgefield Community Hospital (-)</c:v>
                </c:pt>
                <c:pt idx="6">
                  <c:v>University Hospital Of North Durham (205)</c:v>
                </c:pt>
                <c:pt idx="7">
                  <c:v>Shotley Bridge Hospital Site (-)</c:v>
                </c:pt>
                <c:pt idx="8">
                  <c:v>Darlington Memorial Hospital (174)</c:v>
                </c:pt>
              </c:strCache>
            </c:strRef>
          </c:cat>
          <c:val>
            <c:numRef>
              <c:f>Sheet1!$G$2:$G$10</c:f>
              <c:numCache>
                <c:formatCode>0.0;;</c:formatCode>
                <c:ptCount val="9"/>
                <c:pt idx="0">
                  <c:v>8.3801165952613985</c:v>
                </c:pt>
                <c:pt idx="1">
                  <c:v>8.8960884414364401</c:v>
                </c:pt>
                <c:pt idx="2">
                  <c:v>0</c:v>
                </c:pt>
                <c:pt idx="3">
                  <c:v>0</c:v>
                </c:pt>
                <c:pt idx="4">
                  <c:v>0</c:v>
                </c:pt>
                <c:pt idx="5">
                  <c:v>0</c:v>
                </c:pt>
                <c:pt idx="6">
                  <c:v>8.2280830570189565</c:v>
                </c:pt>
                <c:pt idx="7">
                  <c:v>0</c:v>
                </c:pt>
                <c:pt idx="8">
                  <c:v>8.0713888510343956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(459)</c:v>
                </c:pt>
                <c:pt idx="1">
                  <c:v>Bishop Auckland Hospital (55)</c:v>
                </c:pt>
                <c:pt idx="2">
                  <c:v>Chester Le Street Hospital (-)</c:v>
                </c:pt>
                <c:pt idx="3">
                  <c:v>Horn Hall Hospital (-)</c:v>
                </c:pt>
                <c:pt idx="4">
                  <c:v>Richardson Hospital (-)</c:v>
                </c:pt>
                <c:pt idx="5">
                  <c:v>Sedgefield Community Hospital (-)</c:v>
                </c:pt>
                <c:pt idx="6">
                  <c:v>University Hospital Of North Durham (205)</c:v>
                </c:pt>
                <c:pt idx="7">
                  <c:v>Shotley Bridge Hospital Site (-)</c:v>
                </c:pt>
                <c:pt idx="8">
                  <c:v>Darlington Memorial Hospital (174)</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(459)</c:v>
                </c:pt>
                <c:pt idx="1">
                  <c:v>Bishop Auckland Hospital (55)</c:v>
                </c:pt>
                <c:pt idx="2">
                  <c:v>Chester Le Street Hospital (-)</c:v>
                </c:pt>
                <c:pt idx="3">
                  <c:v>Horn Hall Hospital (-)</c:v>
                </c:pt>
                <c:pt idx="4">
                  <c:v>Richardson Hospital (-)</c:v>
                </c:pt>
                <c:pt idx="5">
                  <c:v>Sedgefield Community Hospital (-)</c:v>
                </c:pt>
                <c:pt idx="6">
                  <c:v>University Hospital Of North Durham (205)</c:v>
                </c:pt>
                <c:pt idx="7">
                  <c:v>Shotley Bridge Hospital Site (-)</c:v>
                </c:pt>
                <c:pt idx="8">
                  <c:v>Darlington Memorial Hospital (174)</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(459)</c:v>
                </c:pt>
                <c:pt idx="1">
                  <c:v>Bishop Auckland Hospital (55)</c:v>
                </c:pt>
                <c:pt idx="2">
                  <c:v>Chester Le Street Hospital (-)</c:v>
                </c:pt>
                <c:pt idx="3">
                  <c:v>Horn Hall Hospital (-)</c:v>
                </c:pt>
                <c:pt idx="4">
                  <c:v>Richardson Hospital (-)</c:v>
                </c:pt>
                <c:pt idx="5">
                  <c:v>Sedgefield Community Hospital (-)</c:v>
                </c:pt>
                <c:pt idx="6">
                  <c:v>University Hospital Of North Durham (205)</c:v>
                </c:pt>
                <c:pt idx="7">
                  <c:v>Shotley Bridge Hospital Site (-)</c:v>
                </c:pt>
                <c:pt idx="8">
                  <c:v>Darlington Memorial Hospital (174)</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1.6198834047386015</c:v>
                </c:pt>
                <c:pt idx="1">
                  <c:v>1.1039115585635599</c:v>
                </c:pt>
                <c:pt idx="2">
                  <c:v>0</c:v>
                </c:pt>
                <c:pt idx="3">
                  <c:v>0</c:v>
                </c:pt>
                <c:pt idx="4">
                  <c:v>0</c:v>
                </c:pt>
                <c:pt idx="5">
                  <c:v>0</c:v>
                </c:pt>
                <c:pt idx="6">
                  <c:v>1.7719169429810435</c:v>
                </c:pt>
                <c:pt idx="7">
                  <c:v>0</c:v>
                </c:pt>
                <c:pt idx="8">
                  <c:v>1.9286111489656044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Sheet1!$E$2:$E$10</c:f>
              <c:numCache>
                <c:formatCode>General</c:formatCode>
                <c:ptCount val="9"/>
                <c:pt idx="0" formatCode="0.0;;">
                  <c:v>0</c:v>
                </c:pt>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Sheet1!$F$2:$F$10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Sheet1!$G$2:$G$10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Sheet1!$H$2:$H$10</c:f>
              <c:numCache>
                <c:formatCode>General</c:formatCode>
                <c:ptCount val="9"/>
                <c:pt idx="0" formatCode="0.0;;">
                  <c:v>0</c:v>
                </c:pt>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Sheet1!$I$2:$I$10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Sheet1!$J$2:$J$10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General</c:formatCode>
                <c:ptCount val="9"/>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Sheet1!$E$2:$E$10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Sheet1!$F$2:$F$10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Sheet1!$G$2:$G$10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Sheet1!$H$2:$H$10</c:f>
              <c:numCache>
                <c:formatCode>General</c:formatCode>
                <c:ptCount val="9"/>
                <c:pt idx="0" formatCode="0.0;;">
                  <c:v>0</c:v>
                </c:pt>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Sheet1!$I$2:$I$10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Sheet1!$J$2:$J$10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General</c:formatCode>
                <c:ptCount val="9"/>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(76)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Sheet1!$D$2:$D$10</c:f>
              <c:numCache>
                <c:formatCode>0.0;;</c:formatCode>
                <c:ptCount val="9"/>
                <c:pt idx="0">
                  <c:v>8.7202425756494719</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(76)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Sheet1!$E$2:$E$10</c:f>
              <c:numCache>
                <c:formatCode>General</c:formatCode>
                <c:ptCount val="9"/>
                <c:pt idx="0" formatCode="0.0;;">
                  <c:v>0</c:v>
                </c:pt>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(76)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Sheet1!$F$2:$F$10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(76)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Sheet1!$G$2:$G$10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(76)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Sheet1!$H$2:$H$10</c:f>
              <c:numCache>
                <c:formatCode>General</c:formatCode>
                <c:ptCount val="9"/>
                <c:pt idx="0" formatCode="0.0;;">
                  <c:v>0</c:v>
                </c:pt>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(76)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Sheet1!$I$2:$I$10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(76)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Sheet1!$J$2:$J$10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General</c:formatCode>
                <c:ptCount val="9"/>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Sheet1!$D$2:$D$10</c:f>
              <c:numCache>
                <c:formatCode>0.0;;</c:formatCode>
                <c:ptCount val="9"/>
                <c:pt idx="0">
                  <c:v>8.2915489866596008</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Sheet1!$E$2:$E$10</c:f>
              <c:numCache>
                <c:formatCode>General</c:formatCode>
                <c:ptCount val="9"/>
                <c:pt idx="0" formatCode="0.0;;">
                  <c:v>0</c:v>
                </c:pt>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Sheet1!$F$2:$F$10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Sheet1!$G$2:$G$10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Sheet1!$H$2:$H$10</c:f>
              <c:numCache>
                <c:formatCode>General</c:formatCode>
                <c:ptCount val="9"/>
                <c:pt idx="0" formatCode="0.0;;">
                  <c:v>0</c:v>
                </c:pt>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Sheet1!$I$2:$I$10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(46)</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Sheet1!$J$2:$J$10</c:f>
              <c:numCache>
                <c:formatCode>General</c:formatCode>
                <c:ptCount val="9"/>
                <c:pt idx="2" formatCode="0.0;;">
                  <c:v>0</c:v>
                </c:pt>
                <c:pt idx="3" formatCode="0.0;;">
                  <c:v>0</c:v>
                </c:pt>
                <c:pt idx="4" formatCode="0.0;;">
                  <c:v>0</c:v>
                </c:pt>
                <c:pt idx="5" formatCode="0.0;;">
                  <c:v>0</c:v>
                </c:pt>
                <c:pt idx="6" formatCode="0.0;;">
                  <c:v>0</c:v>
                </c:pt>
                <c:pt idx="7" formatCode="0.0;;">
                  <c:v>0</c:v>
                </c:pt>
                <c:pt idx="8"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General</c:formatCode>
                <c:ptCount val="9"/>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Sheet1!$G$2:$G$10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0.27969322168879618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0.66070359166401271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0.18419922158837565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1.923013638956431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0.18419922158837476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0.66070359166401182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0.56688404785464641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5.6134399178052581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(32)</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(32)</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(32)</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(32)</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Sheet1!$G$2:$G$10</c:f>
              <c:numCache>
                <c:formatCode>0.0;;</c:formatCode>
                <c:ptCount val="9"/>
                <c:pt idx="0">
                  <c:v>7.1966106881968583</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(32)</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(32)</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(32)</c:v>
                </c:pt>
                <c:pt idx="1">
                  <c:v>Bishop Auckland Hospital (-)</c:v>
                </c:pt>
                <c:pt idx="2">
                  <c:v>Chester Le Street Hospital (-)</c:v>
                </c:pt>
                <c:pt idx="3">
                  <c:v>Horn Hall Hospital (-)</c:v>
                </c:pt>
                <c:pt idx="4">
                  <c:v>Richardson Hospital (-)</c:v>
                </c:pt>
                <c:pt idx="5">
                  <c:v>Sedgefield Community Hospital (-)</c:v>
                </c:pt>
                <c:pt idx="6">
                  <c:v>University Hospital Of North Durham (-)</c:v>
                </c:pt>
                <c:pt idx="7">
                  <c:v>Shotley Bridge Hospital Site (-)</c:v>
                </c:pt>
                <c:pt idx="8">
                  <c:v>Darlington Memorial Hospital (-)</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2.8033893118031417</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(501)</c:v>
                </c:pt>
                <c:pt idx="1">
                  <c:v>Bishop Auckland Hospital (56)</c:v>
                </c:pt>
                <c:pt idx="2">
                  <c:v>Chester Le Street Hospital (-)</c:v>
                </c:pt>
                <c:pt idx="3">
                  <c:v>Horn Hall Hospital (-)</c:v>
                </c:pt>
                <c:pt idx="4">
                  <c:v>Richardson Hospital (-)</c:v>
                </c:pt>
                <c:pt idx="5">
                  <c:v>Sedgefield Community Hospital (-)</c:v>
                </c:pt>
                <c:pt idx="6">
                  <c:v>University Hospital Of North Durham (227)</c:v>
                </c:pt>
                <c:pt idx="7">
                  <c:v>Shotley Bridge Hospital Site (-)</c:v>
                </c:pt>
                <c:pt idx="8">
                  <c:v>Darlington Memorial Hospital (194)</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(501)</c:v>
                </c:pt>
                <c:pt idx="1">
                  <c:v>Bishop Auckland Hospital (56)</c:v>
                </c:pt>
                <c:pt idx="2">
                  <c:v>Chester Le Street Hospital (-)</c:v>
                </c:pt>
                <c:pt idx="3">
                  <c:v>Horn Hall Hospital (-)</c:v>
                </c:pt>
                <c:pt idx="4">
                  <c:v>Richardson Hospital (-)</c:v>
                </c:pt>
                <c:pt idx="5">
                  <c:v>Sedgefield Community Hospital (-)</c:v>
                </c:pt>
                <c:pt idx="6">
                  <c:v>University Hospital Of North Durham (227)</c:v>
                </c:pt>
                <c:pt idx="7">
                  <c:v>Shotley Bridge Hospital Site (-)</c:v>
                </c:pt>
                <c:pt idx="8">
                  <c:v>Darlington Memorial Hospital (194)</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(501)</c:v>
                </c:pt>
                <c:pt idx="1">
                  <c:v>Bishop Auckland Hospital (56)</c:v>
                </c:pt>
                <c:pt idx="2">
                  <c:v>Chester Le Street Hospital (-)</c:v>
                </c:pt>
                <c:pt idx="3">
                  <c:v>Horn Hall Hospital (-)</c:v>
                </c:pt>
                <c:pt idx="4">
                  <c:v>Richardson Hospital (-)</c:v>
                </c:pt>
                <c:pt idx="5">
                  <c:v>Sedgefield Community Hospital (-)</c:v>
                </c:pt>
                <c:pt idx="6">
                  <c:v>University Hospital Of North Durham (227)</c:v>
                </c:pt>
                <c:pt idx="7">
                  <c:v>Shotley Bridge Hospital Site (-)</c:v>
                </c:pt>
                <c:pt idx="8">
                  <c:v>Darlington Memorial Hospital (194)</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(501)</c:v>
                </c:pt>
                <c:pt idx="1">
                  <c:v>Bishop Auckland Hospital (56)</c:v>
                </c:pt>
                <c:pt idx="2">
                  <c:v>Chester Le Street Hospital (-)</c:v>
                </c:pt>
                <c:pt idx="3">
                  <c:v>Horn Hall Hospital (-)</c:v>
                </c:pt>
                <c:pt idx="4">
                  <c:v>Richardson Hospital (-)</c:v>
                </c:pt>
                <c:pt idx="5">
                  <c:v>Sedgefield Community Hospital (-)</c:v>
                </c:pt>
                <c:pt idx="6">
                  <c:v>University Hospital Of North Durham (227)</c:v>
                </c:pt>
                <c:pt idx="7">
                  <c:v>Shotley Bridge Hospital Site (-)</c:v>
                </c:pt>
                <c:pt idx="8">
                  <c:v>Darlington Memorial Hospital (194)</c:v>
                </c:pt>
              </c:strCache>
            </c:strRef>
          </c:cat>
          <c:val>
            <c:numRef>
              <c:f>Sheet1!$G$2:$G$10</c:f>
              <c:numCache>
                <c:formatCode>0.0;;</c:formatCode>
                <c:ptCount val="9"/>
                <c:pt idx="0">
                  <c:v>0</c:v>
                </c:pt>
                <c:pt idx="1">
                  <c:v>7.8253324633855534</c:v>
                </c:pt>
                <c:pt idx="2">
                  <c:v>0</c:v>
                </c:pt>
                <c:pt idx="3">
                  <c:v>0</c:v>
                </c:pt>
                <c:pt idx="4">
                  <c:v>0</c:v>
                </c:pt>
                <c:pt idx="5">
                  <c:v>0</c:v>
                </c:pt>
                <c:pt idx="6">
                  <c:v>7.0943216112091818</c:v>
                </c:pt>
                <c:pt idx="7">
                  <c:v>0</c:v>
                </c:pt>
                <c:pt idx="8">
                  <c:v>6.677453019886225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(501)</c:v>
                </c:pt>
                <c:pt idx="1">
                  <c:v>Bishop Auckland Hospital (56)</c:v>
                </c:pt>
                <c:pt idx="2">
                  <c:v>Chester Le Street Hospital (-)</c:v>
                </c:pt>
                <c:pt idx="3">
                  <c:v>Horn Hall Hospital (-)</c:v>
                </c:pt>
                <c:pt idx="4">
                  <c:v>Richardson Hospital (-)</c:v>
                </c:pt>
                <c:pt idx="5">
                  <c:v>Sedgefield Community Hospital (-)</c:v>
                </c:pt>
                <c:pt idx="6">
                  <c:v>University Hospital Of North Durham (227)</c:v>
                </c:pt>
                <c:pt idx="7">
                  <c:v>Shotley Bridge Hospital Site (-)</c:v>
                </c:pt>
                <c:pt idx="8">
                  <c:v>Darlington Memorial Hospital (194)</c:v>
                </c:pt>
              </c:strCache>
            </c:strRef>
          </c:cat>
          <c:val>
            <c:numRef>
              <c:f>Sheet1!$H$2:$H$10</c:f>
              <c:numCache>
                <c:formatCode>0.0;;</c:formatCode>
                <c:ptCount val="9"/>
                <c:pt idx="0">
                  <c:v>7.1438378422317568</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(501)</c:v>
                </c:pt>
                <c:pt idx="1">
                  <c:v>Bishop Auckland Hospital (56)</c:v>
                </c:pt>
                <c:pt idx="2">
                  <c:v>Chester Le Street Hospital (-)</c:v>
                </c:pt>
                <c:pt idx="3">
                  <c:v>Horn Hall Hospital (-)</c:v>
                </c:pt>
                <c:pt idx="4">
                  <c:v>Richardson Hospital (-)</c:v>
                </c:pt>
                <c:pt idx="5">
                  <c:v>Sedgefield Community Hospital (-)</c:v>
                </c:pt>
                <c:pt idx="6">
                  <c:v>University Hospital Of North Durham (227)</c:v>
                </c:pt>
                <c:pt idx="7">
                  <c:v>Shotley Bridge Hospital Site (-)</c:v>
                </c:pt>
                <c:pt idx="8">
                  <c:v>Darlington Memorial Hospital (194)</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(501)</c:v>
                </c:pt>
                <c:pt idx="1">
                  <c:v>Bishop Auckland Hospital (56)</c:v>
                </c:pt>
                <c:pt idx="2">
                  <c:v>Chester Le Street Hospital (-)</c:v>
                </c:pt>
                <c:pt idx="3">
                  <c:v>Horn Hall Hospital (-)</c:v>
                </c:pt>
                <c:pt idx="4">
                  <c:v>Richardson Hospital (-)</c:v>
                </c:pt>
                <c:pt idx="5">
                  <c:v>Sedgefield Community Hospital (-)</c:v>
                </c:pt>
                <c:pt idx="6">
                  <c:v>University Hospital Of North Durham (227)</c:v>
                </c:pt>
                <c:pt idx="7">
                  <c:v>Shotley Bridge Hospital Site (-)</c:v>
                </c:pt>
                <c:pt idx="8">
                  <c:v>Darlington Memorial Hospital (194)</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2.8561621577682432</c:v>
                </c:pt>
                <c:pt idx="1">
                  <c:v>2.1746675366144466</c:v>
                </c:pt>
                <c:pt idx="2">
                  <c:v>0</c:v>
                </c:pt>
                <c:pt idx="3">
                  <c:v>0</c:v>
                </c:pt>
                <c:pt idx="4">
                  <c:v>0</c:v>
                </c:pt>
                <c:pt idx="5">
                  <c:v>0</c:v>
                </c:pt>
                <c:pt idx="6">
                  <c:v>2.9056783887908182</c:v>
                </c:pt>
                <c:pt idx="7">
                  <c:v>0</c:v>
                </c:pt>
                <c:pt idx="8">
                  <c:v>3.322546980113775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(354)</c:v>
                </c:pt>
                <c:pt idx="1">
                  <c:v>Bishop Auckland Hospital (38)</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(140)</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(354)</c:v>
                </c:pt>
                <c:pt idx="1">
                  <c:v>Bishop Auckland Hospital (38)</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(140)</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(354)</c:v>
                </c:pt>
                <c:pt idx="1">
                  <c:v>Bishop Auckland Hospital (38)</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(140)</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(354)</c:v>
                </c:pt>
                <c:pt idx="1">
                  <c:v>Bishop Auckland Hospital (38)</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(140)</c:v>
                </c:pt>
              </c:strCache>
            </c:strRef>
          </c:cat>
          <c:val>
            <c:numRef>
              <c:f>Sheet1!$G$2:$G$10</c:f>
              <c:numCache>
                <c:formatCode>0.0;;</c:formatCode>
                <c:ptCount val="9"/>
                <c:pt idx="0">
                  <c:v>5.8444500828022532</c:v>
                </c:pt>
                <c:pt idx="1">
                  <c:v>0</c:v>
                </c:pt>
                <c:pt idx="2">
                  <c:v>0</c:v>
                </c:pt>
                <c:pt idx="3">
                  <c:v>0</c:v>
                </c:pt>
                <c:pt idx="4">
                  <c:v>0</c:v>
                </c:pt>
                <c:pt idx="5">
                  <c:v>0</c:v>
                </c:pt>
                <c:pt idx="6">
                  <c:v>5.3372532895301026</c:v>
                </c:pt>
                <c:pt idx="7">
                  <c:v>0</c:v>
                </c:pt>
                <c:pt idx="8">
                  <c:v>5.6610467158053641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(354)</c:v>
                </c:pt>
                <c:pt idx="1">
                  <c:v>Bishop Auckland Hospital (38)</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(140)</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(354)</c:v>
                </c:pt>
                <c:pt idx="1">
                  <c:v>Bishop Auckland Hospital (38)</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(140)</c:v>
                </c:pt>
              </c:strCache>
            </c:strRef>
          </c:cat>
          <c:val>
            <c:numRef>
              <c:f>Sheet1!$I$2:$I$10</c:f>
              <c:numCache>
                <c:formatCode>0.0;;</c:formatCode>
                <c:ptCount val="9"/>
                <c:pt idx="0">
                  <c:v>0</c:v>
                </c:pt>
                <c:pt idx="1">
                  <c:v>7.8915064872805658</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(354)</c:v>
                </c:pt>
                <c:pt idx="1">
                  <c:v>Bishop Auckland Hospital (38)</c:v>
                </c:pt>
                <c:pt idx="2">
                  <c:v>Chester Le Street Hospital (-)</c:v>
                </c:pt>
                <c:pt idx="3">
                  <c:v>Horn Hall Hospital (-)</c:v>
                </c:pt>
                <c:pt idx="4">
                  <c:v>Richardson Hospital (-)</c:v>
                </c:pt>
                <c:pt idx="5">
                  <c:v>Sedgefield Community Hospital (-)</c:v>
                </c:pt>
                <c:pt idx="6">
                  <c:v>University Hospital Of North Durham (157)</c:v>
                </c:pt>
                <c:pt idx="7">
                  <c:v>Shotley Bridge Hospital Site (-)</c:v>
                </c:pt>
                <c:pt idx="8">
                  <c:v>Darlington Memorial Hospital (140)</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4.1555499171977468</c:v>
                </c:pt>
                <c:pt idx="1">
                  <c:v>2.1084935127194342</c:v>
                </c:pt>
                <c:pt idx="2">
                  <c:v>0</c:v>
                </c:pt>
                <c:pt idx="3">
                  <c:v>0</c:v>
                </c:pt>
                <c:pt idx="4">
                  <c:v>0</c:v>
                </c:pt>
                <c:pt idx="5">
                  <c:v>0</c:v>
                </c:pt>
                <c:pt idx="6">
                  <c:v>4.6627467104698974</c:v>
                </c:pt>
                <c:pt idx="7">
                  <c:v>0</c:v>
                </c:pt>
                <c:pt idx="8">
                  <c:v>4.3389532841946359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(180)</c:v>
                </c:pt>
                <c:pt idx="1">
                  <c:v>Bishop Auckland Hospital (42)</c:v>
                </c:pt>
                <c:pt idx="2">
                  <c:v>Chester Le Street Hospital (-)</c:v>
                </c:pt>
                <c:pt idx="3">
                  <c:v>Horn Hall Hospital (-)</c:v>
                </c:pt>
                <c:pt idx="4">
                  <c:v>Richardson Hospital (-)</c:v>
                </c:pt>
                <c:pt idx="5">
                  <c:v>Sedgefield Community Hospital (-)</c:v>
                </c:pt>
                <c:pt idx="6">
                  <c:v>University Hospital Of North Durham (53)</c:v>
                </c:pt>
                <c:pt idx="7">
                  <c:v>Shotley Bridge Hospital Site (-)</c:v>
                </c:pt>
                <c:pt idx="8">
                  <c:v>Darlington Memorial Hospital (62)</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(180)</c:v>
                </c:pt>
                <c:pt idx="1">
                  <c:v>Bishop Auckland Hospital (42)</c:v>
                </c:pt>
                <c:pt idx="2">
                  <c:v>Chester Le Street Hospital (-)</c:v>
                </c:pt>
                <c:pt idx="3">
                  <c:v>Horn Hall Hospital (-)</c:v>
                </c:pt>
                <c:pt idx="4">
                  <c:v>Richardson Hospital (-)</c:v>
                </c:pt>
                <c:pt idx="5">
                  <c:v>Sedgefield Community Hospital (-)</c:v>
                </c:pt>
                <c:pt idx="6">
                  <c:v>University Hospital Of North Durham (53)</c:v>
                </c:pt>
                <c:pt idx="7">
                  <c:v>Shotley Bridge Hospital Site (-)</c:v>
                </c:pt>
                <c:pt idx="8">
                  <c:v>Darlington Memorial Hospital (62)</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(180)</c:v>
                </c:pt>
                <c:pt idx="1">
                  <c:v>Bishop Auckland Hospital (42)</c:v>
                </c:pt>
                <c:pt idx="2">
                  <c:v>Chester Le Street Hospital (-)</c:v>
                </c:pt>
                <c:pt idx="3">
                  <c:v>Horn Hall Hospital (-)</c:v>
                </c:pt>
                <c:pt idx="4">
                  <c:v>Richardson Hospital (-)</c:v>
                </c:pt>
                <c:pt idx="5">
                  <c:v>Sedgefield Community Hospital (-)</c:v>
                </c:pt>
                <c:pt idx="6">
                  <c:v>University Hospital Of North Durham (53)</c:v>
                </c:pt>
                <c:pt idx="7">
                  <c:v>Shotley Bridge Hospital Site (-)</c:v>
                </c:pt>
                <c:pt idx="8">
                  <c:v>Darlington Memorial Hospital (62)</c:v>
                </c:pt>
              </c:strCache>
            </c:strRef>
          </c:cat>
          <c:val>
            <c:numRef>
              <c:f>Sheet1!$F$2:$F$10</c:f>
              <c:numCache>
                <c:formatCode>0.0;;</c:formatCode>
                <c:ptCount val="9"/>
                <c:pt idx="0">
                  <c:v>0</c:v>
                </c:pt>
                <c:pt idx="1">
                  <c:v>0</c:v>
                </c:pt>
                <c:pt idx="2">
                  <c:v>0</c:v>
                </c:pt>
                <c:pt idx="3">
                  <c:v>0</c:v>
                </c:pt>
                <c:pt idx="4">
                  <c:v>0</c:v>
                </c:pt>
                <c:pt idx="5">
                  <c:v>0</c:v>
                </c:pt>
                <c:pt idx="6">
                  <c:v>0</c:v>
                </c:pt>
                <c:pt idx="7">
                  <c:v>0</c:v>
                </c:pt>
                <c:pt idx="8">
                  <c:v>6.9879574807193237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(180)</c:v>
                </c:pt>
                <c:pt idx="1">
                  <c:v>Bishop Auckland Hospital (42)</c:v>
                </c:pt>
                <c:pt idx="2">
                  <c:v>Chester Le Street Hospital (-)</c:v>
                </c:pt>
                <c:pt idx="3">
                  <c:v>Horn Hall Hospital (-)</c:v>
                </c:pt>
                <c:pt idx="4">
                  <c:v>Richardson Hospital (-)</c:v>
                </c:pt>
                <c:pt idx="5">
                  <c:v>Sedgefield Community Hospital (-)</c:v>
                </c:pt>
                <c:pt idx="6">
                  <c:v>University Hospital Of North Durham (53)</c:v>
                </c:pt>
                <c:pt idx="7">
                  <c:v>Shotley Bridge Hospital Site (-)</c:v>
                </c:pt>
                <c:pt idx="8">
                  <c:v>Darlington Memorial Hospital (62)</c:v>
                </c:pt>
              </c:strCache>
            </c:strRef>
          </c:cat>
          <c:val>
            <c:numRef>
              <c:f>Sheet1!$G$2:$G$10</c:f>
              <c:numCache>
                <c:formatCode>0.0;;</c:formatCode>
                <c:ptCount val="9"/>
                <c:pt idx="0">
                  <c:v>8.3328781854677363</c:v>
                </c:pt>
                <c:pt idx="1">
                  <c:v>0</c:v>
                </c:pt>
                <c:pt idx="2">
                  <c:v>0</c:v>
                </c:pt>
                <c:pt idx="3">
                  <c:v>0</c:v>
                </c:pt>
                <c:pt idx="4">
                  <c:v>0</c:v>
                </c:pt>
                <c:pt idx="5">
                  <c:v>0</c:v>
                </c:pt>
                <c:pt idx="6">
                  <c:v>8.5523928366787771</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(180)</c:v>
                </c:pt>
                <c:pt idx="1">
                  <c:v>Bishop Auckland Hospital (42)</c:v>
                </c:pt>
                <c:pt idx="2">
                  <c:v>Chester Le Street Hospital (-)</c:v>
                </c:pt>
                <c:pt idx="3">
                  <c:v>Horn Hall Hospital (-)</c:v>
                </c:pt>
                <c:pt idx="4">
                  <c:v>Richardson Hospital (-)</c:v>
                </c:pt>
                <c:pt idx="5">
                  <c:v>Sedgefield Community Hospital (-)</c:v>
                </c:pt>
                <c:pt idx="6">
                  <c:v>University Hospital Of North Durham (53)</c:v>
                </c:pt>
                <c:pt idx="7">
                  <c:v>Shotley Bridge Hospital Site (-)</c:v>
                </c:pt>
                <c:pt idx="8">
                  <c:v>Darlington Memorial Hospital (62)</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(180)</c:v>
                </c:pt>
                <c:pt idx="1">
                  <c:v>Bishop Auckland Hospital (42)</c:v>
                </c:pt>
                <c:pt idx="2">
                  <c:v>Chester Le Street Hospital (-)</c:v>
                </c:pt>
                <c:pt idx="3">
                  <c:v>Horn Hall Hospital (-)</c:v>
                </c:pt>
                <c:pt idx="4">
                  <c:v>Richardson Hospital (-)</c:v>
                </c:pt>
                <c:pt idx="5">
                  <c:v>Sedgefield Community Hospital (-)</c:v>
                </c:pt>
                <c:pt idx="6">
                  <c:v>University Hospital Of North Durham (53)</c:v>
                </c:pt>
                <c:pt idx="7">
                  <c:v>Shotley Bridge Hospital Site (-)</c:v>
                </c:pt>
                <c:pt idx="8">
                  <c:v>Darlington Memorial Hospital (62)</c:v>
                </c:pt>
              </c:strCache>
            </c:strRef>
          </c:cat>
          <c:val>
            <c:numRef>
              <c:f>Sheet1!$I$2:$I$10</c:f>
              <c:numCache>
                <c:formatCode>0.0;;</c:formatCode>
                <c:ptCount val="9"/>
                <c:pt idx="0">
                  <c:v>0</c:v>
                </c:pt>
                <c:pt idx="1">
                  <c:v>9.4791919245388705</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(180)</c:v>
                </c:pt>
                <c:pt idx="1">
                  <c:v>Bishop Auckland Hospital (42)</c:v>
                </c:pt>
                <c:pt idx="2">
                  <c:v>Chester Le Street Hospital (-)</c:v>
                </c:pt>
                <c:pt idx="3">
                  <c:v>Horn Hall Hospital (-)</c:v>
                </c:pt>
                <c:pt idx="4">
                  <c:v>Richardson Hospital (-)</c:v>
                </c:pt>
                <c:pt idx="5">
                  <c:v>Sedgefield Community Hospital (-)</c:v>
                </c:pt>
                <c:pt idx="6">
                  <c:v>University Hospital Of North Durham (53)</c:v>
                </c:pt>
                <c:pt idx="7">
                  <c:v>Shotley Bridge Hospital Site (-)</c:v>
                </c:pt>
                <c:pt idx="8">
                  <c:v>Darlington Memorial Hospital (62)</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1.6671218145322637</c:v>
                </c:pt>
                <c:pt idx="1">
                  <c:v>0.5208080754611295</c:v>
                </c:pt>
                <c:pt idx="2">
                  <c:v>0</c:v>
                </c:pt>
                <c:pt idx="3">
                  <c:v>0</c:v>
                </c:pt>
                <c:pt idx="4">
                  <c:v>0</c:v>
                </c:pt>
                <c:pt idx="5">
                  <c:v>0</c:v>
                </c:pt>
                <c:pt idx="6">
                  <c:v>1.4476071633212229</c:v>
                </c:pt>
                <c:pt idx="7">
                  <c:v>0</c:v>
                </c:pt>
                <c:pt idx="8">
                  <c:v>3.0120425192806763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(57)</c:v>
                </c:pt>
                <c:pt idx="2">
                  <c:v>Chester Le Street Hospital (-)</c:v>
                </c:pt>
                <c:pt idx="3">
                  <c:v>Horn Hall Hospital (-)</c:v>
                </c:pt>
                <c:pt idx="4">
                  <c:v>Richardson Hospital (-)</c:v>
                </c:pt>
                <c:pt idx="5">
                  <c:v>Sedgefield Community Hospital (-)</c:v>
                </c:pt>
                <c:pt idx="6">
                  <c:v>University Hospital Of North Durham (234)</c:v>
                </c:pt>
                <c:pt idx="7">
                  <c:v>Shotley Bridge Hospital Site (-)</c:v>
                </c:pt>
                <c:pt idx="8">
                  <c:v>Darlington Memorial Hospital (204)</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(57)</c:v>
                </c:pt>
                <c:pt idx="2">
                  <c:v>Chester Le Street Hospital (-)</c:v>
                </c:pt>
                <c:pt idx="3">
                  <c:v>Horn Hall Hospital (-)</c:v>
                </c:pt>
                <c:pt idx="4">
                  <c:v>Richardson Hospital (-)</c:v>
                </c:pt>
                <c:pt idx="5">
                  <c:v>Sedgefield Community Hospital (-)</c:v>
                </c:pt>
                <c:pt idx="6">
                  <c:v>University Hospital Of North Durham (234)</c:v>
                </c:pt>
                <c:pt idx="7">
                  <c:v>Shotley Bridge Hospital Site (-)</c:v>
                </c:pt>
                <c:pt idx="8">
                  <c:v>Darlington Memorial Hospital (204)</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(57)</c:v>
                </c:pt>
                <c:pt idx="2">
                  <c:v>Chester Le Street Hospital (-)</c:v>
                </c:pt>
                <c:pt idx="3">
                  <c:v>Horn Hall Hospital (-)</c:v>
                </c:pt>
                <c:pt idx="4">
                  <c:v>Richardson Hospital (-)</c:v>
                </c:pt>
                <c:pt idx="5">
                  <c:v>Sedgefield Community Hospital (-)</c:v>
                </c:pt>
                <c:pt idx="6">
                  <c:v>University Hospital Of North Durham (234)</c:v>
                </c:pt>
                <c:pt idx="7">
                  <c:v>Shotley Bridge Hospital Site (-)</c:v>
                </c:pt>
                <c:pt idx="8">
                  <c:v>Darlington Memorial Hospital (204)</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(57)</c:v>
                </c:pt>
                <c:pt idx="2">
                  <c:v>Chester Le Street Hospital (-)</c:v>
                </c:pt>
                <c:pt idx="3">
                  <c:v>Horn Hall Hospital (-)</c:v>
                </c:pt>
                <c:pt idx="4">
                  <c:v>Richardson Hospital (-)</c:v>
                </c:pt>
                <c:pt idx="5">
                  <c:v>Sedgefield Community Hospital (-)</c:v>
                </c:pt>
                <c:pt idx="6">
                  <c:v>University Hospital Of North Durham (234)</c:v>
                </c:pt>
                <c:pt idx="7">
                  <c:v>Shotley Bridge Hospital Site (-)</c:v>
                </c:pt>
                <c:pt idx="8">
                  <c:v>Darlington Memorial Hospital (204)</c:v>
                </c:pt>
              </c:strCache>
            </c:strRef>
          </c:cat>
          <c:val>
            <c:numRef>
              <c:f>Sheet1!$G$2:$G$10</c:f>
              <c:numCache>
                <c:formatCode>0.0;;</c:formatCode>
                <c:ptCount val="9"/>
                <c:pt idx="0">
                  <c:v>0</c:v>
                </c:pt>
                <c:pt idx="1">
                  <c:v>0</c:v>
                </c:pt>
                <c:pt idx="2">
                  <c:v>0</c:v>
                </c:pt>
                <c:pt idx="3">
                  <c:v>0</c:v>
                </c:pt>
                <c:pt idx="4">
                  <c:v>0</c:v>
                </c:pt>
                <c:pt idx="5">
                  <c:v>0</c:v>
                </c:pt>
                <c:pt idx="6">
                  <c:v>7.5599942808946334</c:v>
                </c:pt>
                <c:pt idx="7">
                  <c:v>0</c:v>
                </c:pt>
                <c:pt idx="8">
                  <c:v>6.7333397397660706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(57)</c:v>
                </c:pt>
                <c:pt idx="2">
                  <c:v>Chester Le Street Hospital (-)</c:v>
                </c:pt>
                <c:pt idx="3">
                  <c:v>Horn Hall Hospital (-)</c:v>
                </c:pt>
                <c:pt idx="4">
                  <c:v>Richardson Hospital (-)</c:v>
                </c:pt>
                <c:pt idx="5">
                  <c:v>Sedgefield Community Hospital (-)</c:v>
                </c:pt>
                <c:pt idx="6">
                  <c:v>University Hospital Of North Durham (234)</c:v>
                </c:pt>
                <c:pt idx="7">
                  <c:v>Shotley Bridge Hospital Site (-)</c:v>
                </c:pt>
                <c:pt idx="8">
                  <c:v>Darlington Memorial Hospital (204)</c:v>
                </c:pt>
              </c:strCache>
            </c:strRef>
          </c:cat>
          <c:val>
            <c:numRef>
              <c:f>Sheet1!$H$2:$H$10</c:f>
              <c:numCache>
                <c:formatCode>0.0;;</c:formatCode>
                <c:ptCount val="9"/>
                <c:pt idx="0">
                  <c:v>7.4013228655871499</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(57)</c:v>
                </c:pt>
                <c:pt idx="2">
                  <c:v>Chester Le Street Hospital (-)</c:v>
                </c:pt>
                <c:pt idx="3">
                  <c:v>Horn Hall Hospital (-)</c:v>
                </c:pt>
                <c:pt idx="4">
                  <c:v>Richardson Hospital (-)</c:v>
                </c:pt>
                <c:pt idx="5">
                  <c:v>Sedgefield Community Hospital (-)</c:v>
                </c:pt>
                <c:pt idx="6">
                  <c:v>University Hospital Of North Durham (234)</c:v>
                </c:pt>
                <c:pt idx="7">
                  <c:v>Shotley Bridge Hospital Site (-)</c:v>
                </c:pt>
                <c:pt idx="8">
                  <c:v>Darlington Memorial Hospital (204)</c:v>
                </c:pt>
              </c:strCache>
            </c:strRef>
          </c:cat>
          <c:val>
            <c:numRef>
              <c:f>Sheet1!$I$2:$I$10</c:f>
              <c:numCache>
                <c:formatCode>0.0;;</c:formatCode>
                <c:ptCount val="9"/>
                <c:pt idx="0">
                  <c:v>0</c:v>
                </c:pt>
                <c:pt idx="1">
                  <c:v>8.473229146575159</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(57)</c:v>
                </c:pt>
                <c:pt idx="2">
                  <c:v>Chester Le Street Hospital (-)</c:v>
                </c:pt>
                <c:pt idx="3">
                  <c:v>Horn Hall Hospital (-)</c:v>
                </c:pt>
                <c:pt idx="4">
                  <c:v>Richardson Hospital (-)</c:v>
                </c:pt>
                <c:pt idx="5">
                  <c:v>Sedgefield Community Hospital (-)</c:v>
                </c:pt>
                <c:pt idx="6">
                  <c:v>University Hospital Of North Durham (234)</c:v>
                </c:pt>
                <c:pt idx="7">
                  <c:v>Shotley Bridge Hospital Site (-)</c:v>
                </c:pt>
                <c:pt idx="8">
                  <c:v>Darlington Memorial Hospital (204)</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2.5986771344128501</c:v>
                </c:pt>
                <c:pt idx="1">
                  <c:v>1.526770853424841</c:v>
                </c:pt>
                <c:pt idx="2">
                  <c:v>0</c:v>
                </c:pt>
                <c:pt idx="3">
                  <c:v>0</c:v>
                </c:pt>
                <c:pt idx="4">
                  <c:v>0</c:v>
                </c:pt>
                <c:pt idx="5">
                  <c:v>0</c:v>
                </c:pt>
                <c:pt idx="6">
                  <c:v>2.4400057191053666</c:v>
                </c:pt>
                <c:pt idx="7">
                  <c:v>0</c:v>
                </c:pt>
                <c:pt idx="8">
                  <c:v>3.2666602602339294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(496)</c:v>
                </c:pt>
                <c:pt idx="1">
                  <c:v>Bishop Auckland Hospital (55)</c:v>
                </c:pt>
                <c:pt idx="2">
                  <c:v>Chester Le Street Hospital (-)</c:v>
                </c:pt>
                <c:pt idx="3">
                  <c:v>Horn Hall Hospital (-)</c:v>
                </c:pt>
                <c:pt idx="4">
                  <c:v>Richardson Hospital (-)</c:v>
                </c:pt>
                <c:pt idx="5">
                  <c:v>Sedgefield Community Hospital (-)</c:v>
                </c:pt>
                <c:pt idx="6">
                  <c:v>University Hospital Of North Durham (225)</c:v>
                </c:pt>
                <c:pt idx="7">
                  <c:v>Shotley Bridge Hospital Site (-)</c:v>
                </c:pt>
                <c:pt idx="8">
                  <c:v>Darlington Memorial Hospital (191)</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(496)</c:v>
                </c:pt>
                <c:pt idx="1">
                  <c:v>Bishop Auckland Hospital (55)</c:v>
                </c:pt>
                <c:pt idx="2">
                  <c:v>Chester Le Street Hospital (-)</c:v>
                </c:pt>
                <c:pt idx="3">
                  <c:v>Horn Hall Hospital (-)</c:v>
                </c:pt>
                <c:pt idx="4">
                  <c:v>Richardson Hospital (-)</c:v>
                </c:pt>
                <c:pt idx="5">
                  <c:v>Sedgefield Community Hospital (-)</c:v>
                </c:pt>
                <c:pt idx="6">
                  <c:v>University Hospital Of North Durham (225)</c:v>
                </c:pt>
                <c:pt idx="7">
                  <c:v>Shotley Bridge Hospital Site (-)</c:v>
                </c:pt>
                <c:pt idx="8">
                  <c:v>Darlington Memorial Hospital (191)</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(496)</c:v>
                </c:pt>
                <c:pt idx="1">
                  <c:v>Bishop Auckland Hospital (55)</c:v>
                </c:pt>
                <c:pt idx="2">
                  <c:v>Chester Le Street Hospital (-)</c:v>
                </c:pt>
                <c:pt idx="3">
                  <c:v>Horn Hall Hospital (-)</c:v>
                </c:pt>
                <c:pt idx="4">
                  <c:v>Richardson Hospital (-)</c:v>
                </c:pt>
                <c:pt idx="5">
                  <c:v>Sedgefield Community Hospital (-)</c:v>
                </c:pt>
                <c:pt idx="6">
                  <c:v>University Hospital Of North Durham (225)</c:v>
                </c:pt>
                <c:pt idx="7">
                  <c:v>Shotley Bridge Hospital Site (-)</c:v>
                </c:pt>
                <c:pt idx="8">
                  <c:v>Darlington Memorial Hospital (191)</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(496)</c:v>
                </c:pt>
                <c:pt idx="1">
                  <c:v>Bishop Auckland Hospital (55)</c:v>
                </c:pt>
                <c:pt idx="2">
                  <c:v>Chester Le Street Hospital (-)</c:v>
                </c:pt>
                <c:pt idx="3">
                  <c:v>Horn Hall Hospital (-)</c:v>
                </c:pt>
                <c:pt idx="4">
                  <c:v>Richardson Hospital (-)</c:v>
                </c:pt>
                <c:pt idx="5">
                  <c:v>Sedgefield Community Hospital (-)</c:v>
                </c:pt>
                <c:pt idx="6">
                  <c:v>University Hospital Of North Durham (225)</c:v>
                </c:pt>
                <c:pt idx="7">
                  <c:v>Shotley Bridge Hospital Site (-)</c:v>
                </c:pt>
                <c:pt idx="8">
                  <c:v>Darlington Memorial Hospital (191)</c:v>
                </c:pt>
              </c:strCache>
            </c:strRef>
          </c:cat>
          <c:val>
            <c:numRef>
              <c:f>Sheet1!$G$2:$G$10</c:f>
              <c:numCache>
                <c:formatCode>0.0;;</c:formatCode>
                <c:ptCount val="9"/>
                <c:pt idx="0">
                  <c:v>8.0508451111489521</c:v>
                </c:pt>
                <c:pt idx="1">
                  <c:v>0</c:v>
                </c:pt>
                <c:pt idx="2">
                  <c:v>0</c:v>
                </c:pt>
                <c:pt idx="3">
                  <c:v>0</c:v>
                </c:pt>
                <c:pt idx="4">
                  <c:v>0</c:v>
                </c:pt>
                <c:pt idx="5">
                  <c:v>0</c:v>
                </c:pt>
                <c:pt idx="6">
                  <c:v>7.9969690743681117</c:v>
                </c:pt>
                <c:pt idx="7">
                  <c:v>0</c:v>
                </c:pt>
                <c:pt idx="8">
                  <c:v>7.7598558999209004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(496)</c:v>
                </c:pt>
                <c:pt idx="1">
                  <c:v>Bishop Auckland Hospital (55)</c:v>
                </c:pt>
                <c:pt idx="2">
                  <c:v>Chester Le Street Hospital (-)</c:v>
                </c:pt>
                <c:pt idx="3">
                  <c:v>Horn Hall Hospital (-)</c:v>
                </c:pt>
                <c:pt idx="4">
                  <c:v>Richardson Hospital (-)</c:v>
                </c:pt>
                <c:pt idx="5">
                  <c:v>Sedgefield Community Hospital (-)</c:v>
                </c:pt>
                <c:pt idx="6">
                  <c:v>University Hospital Of North Durham (225)</c:v>
                </c:pt>
                <c:pt idx="7">
                  <c:v>Shotley Bridge Hospital Site (-)</c:v>
                </c:pt>
                <c:pt idx="8">
                  <c:v>Darlington Memorial Hospital (191)</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(496)</c:v>
                </c:pt>
                <c:pt idx="1">
                  <c:v>Bishop Auckland Hospital (55)</c:v>
                </c:pt>
                <c:pt idx="2">
                  <c:v>Chester Le Street Hospital (-)</c:v>
                </c:pt>
                <c:pt idx="3">
                  <c:v>Horn Hall Hospital (-)</c:v>
                </c:pt>
                <c:pt idx="4">
                  <c:v>Richardson Hospital (-)</c:v>
                </c:pt>
                <c:pt idx="5">
                  <c:v>Sedgefield Community Hospital (-)</c:v>
                </c:pt>
                <c:pt idx="6">
                  <c:v>University Hospital Of North Durham (225)</c:v>
                </c:pt>
                <c:pt idx="7">
                  <c:v>Shotley Bridge Hospital Site (-)</c:v>
                </c:pt>
                <c:pt idx="8">
                  <c:v>Darlington Memorial Hospital (191)</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(496)</c:v>
                </c:pt>
                <c:pt idx="1">
                  <c:v>Bishop Auckland Hospital (55)</c:v>
                </c:pt>
                <c:pt idx="2">
                  <c:v>Chester Le Street Hospital (-)</c:v>
                </c:pt>
                <c:pt idx="3">
                  <c:v>Horn Hall Hospital (-)</c:v>
                </c:pt>
                <c:pt idx="4">
                  <c:v>Richardson Hospital (-)</c:v>
                </c:pt>
                <c:pt idx="5">
                  <c:v>Sedgefield Community Hospital (-)</c:v>
                </c:pt>
                <c:pt idx="6">
                  <c:v>University Hospital Of North Durham (225)</c:v>
                </c:pt>
                <c:pt idx="7">
                  <c:v>Shotley Bridge Hospital Site (-)</c:v>
                </c:pt>
                <c:pt idx="8">
                  <c:v>Darlington Memorial Hospital (191)</c:v>
                </c:pt>
              </c:strCache>
            </c:strRef>
          </c:cat>
          <c:val>
            <c:numRef>
              <c:f>Sheet1!$J$2:$J$10</c:f>
              <c:numCache>
                <c:formatCode>0.0;;</c:formatCode>
                <c:ptCount val="9"/>
                <c:pt idx="0">
                  <c:v>0</c:v>
                </c:pt>
                <c:pt idx="1">
                  <c:v>9.5039517506702431</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1.9491548888510479</c:v>
                </c:pt>
                <c:pt idx="1">
                  <c:v>0.49604824932975689</c:v>
                </c:pt>
                <c:pt idx="2">
                  <c:v>0</c:v>
                </c:pt>
                <c:pt idx="3">
                  <c:v>0</c:v>
                </c:pt>
                <c:pt idx="4">
                  <c:v>0</c:v>
                </c:pt>
                <c:pt idx="5">
                  <c:v>0</c:v>
                </c:pt>
                <c:pt idx="6">
                  <c:v>2.0030309256318883</c:v>
                </c:pt>
                <c:pt idx="7">
                  <c:v>0</c:v>
                </c:pt>
                <c:pt idx="8">
                  <c:v>2.2401441000790996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(382)</c:v>
                </c:pt>
                <c:pt idx="1">
                  <c:v>Bishop Auckland Hospital (53)</c:v>
                </c:pt>
                <c:pt idx="2">
                  <c:v>Chester Le Street Hospital (-)</c:v>
                </c:pt>
                <c:pt idx="3">
                  <c:v>Horn Hall Hospital (-)</c:v>
                </c:pt>
                <c:pt idx="4">
                  <c:v>Richardson Hospital (-)</c:v>
                </c:pt>
                <c:pt idx="5">
                  <c:v>Sedgefield Community Hospital (-)</c:v>
                </c:pt>
                <c:pt idx="6">
                  <c:v>University Hospital Of North Durham (172)</c:v>
                </c:pt>
                <c:pt idx="7">
                  <c:v>Shotley Bridge Hospital Site (-)</c:v>
                </c:pt>
                <c:pt idx="8">
                  <c:v>Darlington Memorial Hospital (139)</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(382)</c:v>
                </c:pt>
                <c:pt idx="1">
                  <c:v>Bishop Auckland Hospital (53)</c:v>
                </c:pt>
                <c:pt idx="2">
                  <c:v>Chester Le Street Hospital (-)</c:v>
                </c:pt>
                <c:pt idx="3">
                  <c:v>Horn Hall Hospital (-)</c:v>
                </c:pt>
                <c:pt idx="4">
                  <c:v>Richardson Hospital (-)</c:v>
                </c:pt>
                <c:pt idx="5">
                  <c:v>Sedgefield Community Hospital (-)</c:v>
                </c:pt>
                <c:pt idx="6">
                  <c:v>University Hospital Of North Durham (172)</c:v>
                </c:pt>
                <c:pt idx="7">
                  <c:v>Shotley Bridge Hospital Site (-)</c:v>
                </c:pt>
                <c:pt idx="8">
                  <c:v>Darlington Memorial Hospital (139)</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(382)</c:v>
                </c:pt>
                <c:pt idx="1">
                  <c:v>Bishop Auckland Hospital (53)</c:v>
                </c:pt>
                <c:pt idx="2">
                  <c:v>Chester Le Street Hospital (-)</c:v>
                </c:pt>
                <c:pt idx="3">
                  <c:v>Horn Hall Hospital (-)</c:v>
                </c:pt>
                <c:pt idx="4">
                  <c:v>Richardson Hospital (-)</c:v>
                </c:pt>
                <c:pt idx="5">
                  <c:v>Sedgefield Community Hospital (-)</c:v>
                </c:pt>
                <c:pt idx="6">
                  <c:v>University Hospital Of North Durham (172)</c:v>
                </c:pt>
                <c:pt idx="7">
                  <c:v>Shotley Bridge Hospital Site (-)</c:v>
                </c:pt>
                <c:pt idx="8">
                  <c:v>Darlington Memorial Hospital (139)</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(382)</c:v>
                </c:pt>
                <c:pt idx="1">
                  <c:v>Bishop Auckland Hospital (53)</c:v>
                </c:pt>
                <c:pt idx="2">
                  <c:v>Chester Le Street Hospital (-)</c:v>
                </c:pt>
                <c:pt idx="3">
                  <c:v>Horn Hall Hospital (-)</c:v>
                </c:pt>
                <c:pt idx="4">
                  <c:v>Richardson Hospital (-)</c:v>
                </c:pt>
                <c:pt idx="5">
                  <c:v>Sedgefield Community Hospital (-)</c:v>
                </c:pt>
                <c:pt idx="6">
                  <c:v>University Hospital Of North Durham (172)</c:v>
                </c:pt>
                <c:pt idx="7">
                  <c:v>Shotley Bridge Hospital Site (-)</c:v>
                </c:pt>
                <c:pt idx="8">
                  <c:v>Darlington Memorial Hospital (139)</c:v>
                </c:pt>
              </c:strCache>
            </c:strRef>
          </c:cat>
          <c:val>
            <c:numRef>
              <c:f>Sheet1!$G$2:$G$10</c:f>
              <c:numCache>
                <c:formatCode>0.0;;</c:formatCode>
                <c:ptCount val="9"/>
                <c:pt idx="0">
                  <c:v>9.0132298960965951</c:v>
                </c:pt>
                <c:pt idx="1">
                  <c:v>8.9889605558346641</c:v>
                </c:pt>
                <c:pt idx="2">
                  <c:v>0</c:v>
                </c:pt>
                <c:pt idx="3">
                  <c:v>0</c:v>
                </c:pt>
                <c:pt idx="4">
                  <c:v>0</c:v>
                </c:pt>
                <c:pt idx="5">
                  <c:v>0</c:v>
                </c:pt>
                <c:pt idx="6">
                  <c:v>8.9391801490423823</c:v>
                </c:pt>
                <c:pt idx="7">
                  <c:v>0</c:v>
                </c:pt>
                <c:pt idx="8">
                  <c:v>8.8579475867243573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(382)</c:v>
                </c:pt>
                <c:pt idx="1">
                  <c:v>Bishop Auckland Hospital (53)</c:v>
                </c:pt>
                <c:pt idx="2">
                  <c:v>Chester Le Street Hospital (-)</c:v>
                </c:pt>
                <c:pt idx="3">
                  <c:v>Horn Hall Hospital (-)</c:v>
                </c:pt>
                <c:pt idx="4">
                  <c:v>Richardson Hospital (-)</c:v>
                </c:pt>
                <c:pt idx="5">
                  <c:v>Sedgefield Community Hospital (-)</c:v>
                </c:pt>
                <c:pt idx="6">
                  <c:v>University Hospital Of North Durham (172)</c:v>
                </c:pt>
                <c:pt idx="7">
                  <c:v>Shotley Bridge Hospital Site (-)</c:v>
                </c:pt>
                <c:pt idx="8">
                  <c:v>Darlington Memorial Hospital (139)</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(382)</c:v>
                </c:pt>
                <c:pt idx="1">
                  <c:v>Bishop Auckland Hospital (53)</c:v>
                </c:pt>
                <c:pt idx="2">
                  <c:v>Chester Le Street Hospital (-)</c:v>
                </c:pt>
                <c:pt idx="3">
                  <c:v>Horn Hall Hospital (-)</c:v>
                </c:pt>
                <c:pt idx="4">
                  <c:v>Richardson Hospital (-)</c:v>
                </c:pt>
                <c:pt idx="5">
                  <c:v>Sedgefield Community Hospital (-)</c:v>
                </c:pt>
                <c:pt idx="6">
                  <c:v>University Hospital Of North Durham (172)</c:v>
                </c:pt>
                <c:pt idx="7">
                  <c:v>Shotley Bridge Hospital Site (-)</c:v>
                </c:pt>
                <c:pt idx="8">
                  <c:v>Darlington Memorial Hospital (139)</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(382)</c:v>
                </c:pt>
                <c:pt idx="1">
                  <c:v>Bishop Auckland Hospital (53)</c:v>
                </c:pt>
                <c:pt idx="2">
                  <c:v>Chester Le Street Hospital (-)</c:v>
                </c:pt>
                <c:pt idx="3">
                  <c:v>Horn Hall Hospital (-)</c:v>
                </c:pt>
                <c:pt idx="4">
                  <c:v>Richardson Hospital (-)</c:v>
                </c:pt>
                <c:pt idx="5">
                  <c:v>Sedgefield Community Hospital (-)</c:v>
                </c:pt>
                <c:pt idx="6">
                  <c:v>University Hospital Of North Durham (172)</c:v>
                </c:pt>
                <c:pt idx="7">
                  <c:v>Shotley Bridge Hospital Site (-)</c:v>
                </c:pt>
                <c:pt idx="8">
                  <c:v>Darlington Memorial Hospital (139)</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0.98677010390340492</c:v>
                </c:pt>
                <c:pt idx="1">
                  <c:v>1.0110394441653359</c:v>
                </c:pt>
                <c:pt idx="2">
                  <c:v>0</c:v>
                </c:pt>
                <c:pt idx="3">
                  <c:v>0</c:v>
                </c:pt>
                <c:pt idx="4">
                  <c:v>0</c:v>
                </c:pt>
                <c:pt idx="5">
                  <c:v>0</c:v>
                </c:pt>
                <c:pt idx="6">
                  <c:v>1.0608198509576177</c:v>
                </c:pt>
                <c:pt idx="7">
                  <c:v>0</c:v>
                </c:pt>
                <c:pt idx="8">
                  <c:v>1.1420524132756427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(389)</c:v>
                </c:pt>
                <c:pt idx="1">
                  <c:v>Bishop Auckland Hospital (55)</c:v>
                </c:pt>
                <c:pt idx="2">
                  <c:v>Chester Le Street Hospital (-)</c:v>
                </c:pt>
                <c:pt idx="3">
                  <c:v>Horn Hall Hospital (-)</c:v>
                </c:pt>
                <c:pt idx="4">
                  <c:v>Richardson Hospital (-)</c:v>
                </c:pt>
                <c:pt idx="5">
                  <c:v>Sedgefield Community Hospital (-)</c:v>
                </c:pt>
                <c:pt idx="6">
                  <c:v>University Hospital Of North Durham (177)</c:v>
                </c:pt>
                <c:pt idx="7">
                  <c:v>Shotley Bridge Hospital Site (-)</c:v>
                </c:pt>
                <c:pt idx="8">
                  <c:v>Darlington Memorial Hospital (137)</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(389)</c:v>
                </c:pt>
                <c:pt idx="1">
                  <c:v>Bishop Auckland Hospital (55)</c:v>
                </c:pt>
                <c:pt idx="2">
                  <c:v>Chester Le Street Hospital (-)</c:v>
                </c:pt>
                <c:pt idx="3">
                  <c:v>Horn Hall Hospital (-)</c:v>
                </c:pt>
                <c:pt idx="4">
                  <c:v>Richardson Hospital (-)</c:v>
                </c:pt>
                <c:pt idx="5">
                  <c:v>Sedgefield Community Hospital (-)</c:v>
                </c:pt>
                <c:pt idx="6">
                  <c:v>University Hospital Of North Durham (177)</c:v>
                </c:pt>
                <c:pt idx="7">
                  <c:v>Shotley Bridge Hospital Site (-)</c:v>
                </c:pt>
                <c:pt idx="8">
                  <c:v>Darlington Memorial Hospital (137)</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(389)</c:v>
                </c:pt>
                <c:pt idx="1">
                  <c:v>Bishop Auckland Hospital (55)</c:v>
                </c:pt>
                <c:pt idx="2">
                  <c:v>Chester Le Street Hospital (-)</c:v>
                </c:pt>
                <c:pt idx="3">
                  <c:v>Horn Hall Hospital (-)</c:v>
                </c:pt>
                <c:pt idx="4">
                  <c:v>Richardson Hospital (-)</c:v>
                </c:pt>
                <c:pt idx="5">
                  <c:v>Sedgefield Community Hospital (-)</c:v>
                </c:pt>
                <c:pt idx="6">
                  <c:v>University Hospital Of North Durham (177)</c:v>
                </c:pt>
                <c:pt idx="7">
                  <c:v>Shotley Bridge Hospital Site (-)</c:v>
                </c:pt>
                <c:pt idx="8">
                  <c:v>Darlington Memorial Hospital (137)</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(389)</c:v>
                </c:pt>
                <c:pt idx="1">
                  <c:v>Bishop Auckland Hospital (55)</c:v>
                </c:pt>
                <c:pt idx="2">
                  <c:v>Chester Le Street Hospital (-)</c:v>
                </c:pt>
                <c:pt idx="3">
                  <c:v>Horn Hall Hospital (-)</c:v>
                </c:pt>
                <c:pt idx="4">
                  <c:v>Richardson Hospital (-)</c:v>
                </c:pt>
                <c:pt idx="5">
                  <c:v>Sedgefield Community Hospital (-)</c:v>
                </c:pt>
                <c:pt idx="6">
                  <c:v>University Hospital Of North Durham (177)</c:v>
                </c:pt>
                <c:pt idx="7">
                  <c:v>Shotley Bridge Hospital Site (-)</c:v>
                </c:pt>
                <c:pt idx="8">
                  <c:v>Darlington Memorial Hospital (137)</c:v>
                </c:pt>
              </c:strCache>
            </c:strRef>
          </c:cat>
          <c:val>
            <c:numRef>
              <c:f>Sheet1!$G$2:$G$10</c:f>
              <c:numCache>
                <c:formatCode>0.0;;</c:formatCode>
                <c:ptCount val="9"/>
                <c:pt idx="0">
                  <c:v>5.0006437190017499</c:v>
                </c:pt>
                <c:pt idx="1">
                  <c:v>5.0765647808447101</c:v>
                </c:pt>
                <c:pt idx="2">
                  <c:v>0</c:v>
                </c:pt>
                <c:pt idx="3">
                  <c:v>0</c:v>
                </c:pt>
                <c:pt idx="4">
                  <c:v>0</c:v>
                </c:pt>
                <c:pt idx="5">
                  <c:v>0</c:v>
                </c:pt>
                <c:pt idx="6">
                  <c:v>4.8738946791003244</c:v>
                </c:pt>
                <c:pt idx="7">
                  <c:v>0</c:v>
                </c:pt>
                <c:pt idx="8">
                  <c:v>4.6654000810598673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(389)</c:v>
                </c:pt>
                <c:pt idx="1">
                  <c:v>Bishop Auckland Hospital (55)</c:v>
                </c:pt>
                <c:pt idx="2">
                  <c:v>Chester Le Street Hospital (-)</c:v>
                </c:pt>
                <c:pt idx="3">
                  <c:v>Horn Hall Hospital (-)</c:v>
                </c:pt>
                <c:pt idx="4">
                  <c:v>Richardson Hospital (-)</c:v>
                </c:pt>
                <c:pt idx="5">
                  <c:v>Sedgefield Community Hospital (-)</c:v>
                </c:pt>
                <c:pt idx="6">
                  <c:v>University Hospital Of North Durham (177)</c:v>
                </c:pt>
                <c:pt idx="7">
                  <c:v>Shotley Bridge Hospital Site (-)</c:v>
                </c:pt>
                <c:pt idx="8">
                  <c:v>Darlington Memorial Hospital (137)</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(389)</c:v>
                </c:pt>
                <c:pt idx="1">
                  <c:v>Bishop Auckland Hospital (55)</c:v>
                </c:pt>
                <c:pt idx="2">
                  <c:v>Chester Le Street Hospital (-)</c:v>
                </c:pt>
                <c:pt idx="3">
                  <c:v>Horn Hall Hospital (-)</c:v>
                </c:pt>
                <c:pt idx="4">
                  <c:v>Richardson Hospital (-)</c:v>
                </c:pt>
                <c:pt idx="5">
                  <c:v>Sedgefield Community Hospital (-)</c:v>
                </c:pt>
                <c:pt idx="6">
                  <c:v>University Hospital Of North Durham (177)</c:v>
                </c:pt>
                <c:pt idx="7">
                  <c:v>Shotley Bridge Hospital Site (-)</c:v>
                </c:pt>
                <c:pt idx="8">
                  <c:v>Darlington Memorial Hospital (137)</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(389)</c:v>
                </c:pt>
                <c:pt idx="1">
                  <c:v>Bishop Auckland Hospital (55)</c:v>
                </c:pt>
                <c:pt idx="2">
                  <c:v>Chester Le Street Hospital (-)</c:v>
                </c:pt>
                <c:pt idx="3">
                  <c:v>Horn Hall Hospital (-)</c:v>
                </c:pt>
                <c:pt idx="4">
                  <c:v>Richardson Hospital (-)</c:v>
                </c:pt>
                <c:pt idx="5">
                  <c:v>Sedgefield Community Hospital (-)</c:v>
                </c:pt>
                <c:pt idx="6">
                  <c:v>University Hospital Of North Durham (177)</c:v>
                </c:pt>
                <c:pt idx="7">
                  <c:v>Shotley Bridge Hospital Site (-)</c:v>
                </c:pt>
                <c:pt idx="8">
                  <c:v>Darlington Memorial Hospital (137)</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4.9993562809982501</c:v>
                </c:pt>
                <c:pt idx="1">
                  <c:v>4.9234352191552899</c:v>
                </c:pt>
                <c:pt idx="2">
                  <c:v>0</c:v>
                </c:pt>
                <c:pt idx="3">
                  <c:v>0</c:v>
                </c:pt>
                <c:pt idx="4">
                  <c:v>0</c:v>
                </c:pt>
                <c:pt idx="5">
                  <c:v>0</c:v>
                </c:pt>
                <c:pt idx="6">
                  <c:v>5.1261053208996756</c:v>
                </c:pt>
                <c:pt idx="7">
                  <c:v>0</c:v>
                </c:pt>
                <c:pt idx="8">
                  <c:v>5.3345999189401327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(450)</c:v>
                </c:pt>
                <c:pt idx="1">
                  <c:v>Bishop Auckland Hospital (57)</c:v>
                </c:pt>
                <c:pt idx="2">
                  <c:v>Chester Le Street Hospital (-)</c:v>
                </c:pt>
                <c:pt idx="3">
                  <c:v>Horn Hall Hospital (-)</c:v>
                </c:pt>
                <c:pt idx="4">
                  <c:v>Richardson Hospital (-)</c:v>
                </c:pt>
                <c:pt idx="5">
                  <c:v>Sedgefield Community Hospital (-)</c:v>
                </c:pt>
                <c:pt idx="6">
                  <c:v>University Hospital Of North Durham (197)</c:v>
                </c:pt>
                <c:pt idx="7">
                  <c:v>Shotley Bridge Hospital Site (-)</c:v>
                </c:pt>
                <c:pt idx="8">
                  <c:v>Darlington Memorial Hospital (173)</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(450)</c:v>
                </c:pt>
                <c:pt idx="1">
                  <c:v>Bishop Auckland Hospital (57)</c:v>
                </c:pt>
                <c:pt idx="2">
                  <c:v>Chester Le Street Hospital (-)</c:v>
                </c:pt>
                <c:pt idx="3">
                  <c:v>Horn Hall Hospital (-)</c:v>
                </c:pt>
                <c:pt idx="4">
                  <c:v>Richardson Hospital (-)</c:v>
                </c:pt>
                <c:pt idx="5">
                  <c:v>Sedgefield Community Hospital (-)</c:v>
                </c:pt>
                <c:pt idx="6">
                  <c:v>University Hospital Of North Durham (197)</c:v>
                </c:pt>
                <c:pt idx="7">
                  <c:v>Shotley Bridge Hospital Site (-)</c:v>
                </c:pt>
                <c:pt idx="8">
                  <c:v>Darlington Memorial Hospital (173)</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(450)</c:v>
                </c:pt>
                <c:pt idx="1">
                  <c:v>Bishop Auckland Hospital (57)</c:v>
                </c:pt>
                <c:pt idx="2">
                  <c:v>Chester Le Street Hospital (-)</c:v>
                </c:pt>
                <c:pt idx="3">
                  <c:v>Horn Hall Hospital (-)</c:v>
                </c:pt>
                <c:pt idx="4">
                  <c:v>Richardson Hospital (-)</c:v>
                </c:pt>
                <c:pt idx="5">
                  <c:v>Sedgefield Community Hospital (-)</c:v>
                </c:pt>
                <c:pt idx="6">
                  <c:v>University Hospital Of North Durham (197)</c:v>
                </c:pt>
                <c:pt idx="7">
                  <c:v>Shotley Bridge Hospital Site (-)</c:v>
                </c:pt>
                <c:pt idx="8">
                  <c:v>Darlington Memorial Hospital (173)</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(450)</c:v>
                </c:pt>
                <c:pt idx="1">
                  <c:v>Bishop Auckland Hospital (57)</c:v>
                </c:pt>
                <c:pt idx="2">
                  <c:v>Chester Le Street Hospital (-)</c:v>
                </c:pt>
                <c:pt idx="3">
                  <c:v>Horn Hall Hospital (-)</c:v>
                </c:pt>
                <c:pt idx="4">
                  <c:v>Richardson Hospital (-)</c:v>
                </c:pt>
                <c:pt idx="5">
                  <c:v>Sedgefield Community Hospital (-)</c:v>
                </c:pt>
                <c:pt idx="6">
                  <c:v>University Hospital Of North Durham (197)</c:v>
                </c:pt>
                <c:pt idx="7">
                  <c:v>Shotley Bridge Hospital Site (-)</c:v>
                </c:pt>
                <c:pt idx="8">
                  <c:v>Darlington Memorial Hospital (173)</c:v>
                </c:pt>
              </c:strCache>
            </c:strRef>
          </c:cat>
          <c:val>
            <c:numRef>
              <c:f>Sheet1!$G$2:$G$10</c:f>
              <c:numCache>
                <c:formatCode>0.0;;</c:formatCode>
                <c:ptCount val="9"/>
                <c:pt idx="0">
                  <c:v>6.9349598231135996</c:v>
                </c:pt>
                <c:pt idx="1">
                  <c:v>0</c:v>
                </c:pt>
                <c:pt idx="2">
                  <c:v>0</c:v>
                </c:pt>
                <c:pt idx="3">
                  <c:v>0</c:v>
                </c:pt>
                <c:pt idx="4">
                  <c:v>0</c:v>
                </c:pt>
                <c:pt idx="5">
                  <c:v>0</c:v>
                </c:pt>
                <c:pt idx="6">
                  <c:v>6.521255609316726</c:v>
                </c:pt>
                <c:pt idx="7">
                  <c:v>0</c:v>
                </c:pt>
                <c:pt idx="8">
                  <c:v>6.3617412131162636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(450)</c:v>
                </c:pt>
                <c:pt idx="1">
                  <c:v>Bishop Auckland Hospital (57)</c:v>
                </c:pt>
                <c:pt idx="2">
                  <c:v>Chester Le Street Hospital (-)</c:v>
                </c:pt>
                <c:pt idx="3">
                  <c:v>Horn Hall Hospital (-)</c:v>
                </c:pt>
                <c:pt idx="4">
                  <c:v>Richardson Hospital (-)</c:v>
                </c:pt>
                <c:pt idx="5">
                  <c:v>Sedgefield Community Hospital (-)</c:v>
                </c:pt>
                <c:pt idx="6">
                  <c:v>University Hospital Of North Durham (197)</c:v>
                </c:pt>
                <c:pt idx="7">
                  <c:v>Shotley Bridge Hospital Site (-)</c:v>
                </c:pt>
                <c:pt idx="8">
                  <c:v>Darlington Memorial Hospital (173)</c:v>
                </c:pt>
              </c:strCache>
            </c:strRef>
          </c:cat>
          <c:val>
            <c:numRef>
              <c:f>Sheet1!$H$2:$H$10</c:f>
              <c:numCache>
                <c:formatCode>0.0;;</c:formatCode>
                <c:ptCount val="9"/>
                <c:pt idx="0">
                  <c:v>0</c:v>
                </c:pt>
                <c:pt idx="1">
                  <c:v>8.1975785215272676</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(450)</c:v>
                </c:pt>
                <c:pt idx="1">
                  <c:v>Bishop Auckland Hospital (57)</c:v>
                </c:pt>
                <c:pt idx="2">
                  <c:v>Chester Le Street Hospital (-)</c:v>
                </c:pt>
                <c:pt idx="3">
                  <c:v>Horn Hall Hospital (-)</c:v>
                </c:pt>
                <c:pt idx="4">
                  <c:v>Richardson Hospital (-)</c:v>
                </c:pt>
                <c:pt idx="5">
                  <c:v>Sedgefield Community Hospital (-)</c:v>
                </c:pt>
                <c:pt idx="6">
                  <c:v>University Hospital Of North Durham (197)</c:v>
                </c:pt>
                <c:pt idx="7">
                  <c:v>Shotley Bridge Hospital Site (-)</c:v>
                </c:pt>
                <c:pt idx="8">
                  <c:v>Darlington Memorial Hospital (173)</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(450)</c:v>
                </c:pt>
                <c:pt idx="1">
                  <c:v>Bishop Auckland Hospital (57)</c:v>
                </c:pt>
                <c:pt idx="2">
                  <c:v>Chester Le Street Hospital (-)</c:v>
                </c:pt>
                <c:pt idx="3">
                  <c:v>Horn Hall Hospital (-)</c:v>
                </c:pt>
                <c:pt idx="4">
                  <c:v>Richardson Hospital (-)</c:v>
                </c:pt>
                <c:pt idx="5">
                  <c:v>Sedgefield Community Hospital (-)</c:v>
                </c:pt>
                <c:pt idx="6">
                  <c:v>University Hospital Of North Durham (197)</c:v>
                </c:pt>
                <c:pt idx="7">
                  <c:v>Shotley Bridge Hospital Site (-)</c:v>
                </c:pt>
                <c:pt idx="8">
                  <c:v>Darlington Memorial Hospital (173)</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3.0650401768864004</c:v>
                </c:pt>
                <c:pt idx="1">
                  <c:v>1.8024214784727324</c:v>
                </c:pt>
                <c:pt idx="2">
                  <c:v>0</c:v>
                </c:pt>
                <c:pt idx="3">
                  <c:v>0</c:v>
                </c:pt>
                <c:pt idx="4">
                  <c:v>0</c:v>
                </c:pt>
                <c:pt idx="5">
                  <c:v>0</c:v>
                </c:pt>
                <c:pt idx="6">
                  <c:v>3.478744390683274</c:v>
                </c:pt>
                <c:pt idx="7">
                  <c:v>0</c:v>
                </c:pt>
                <c:pt idx="8">
                  <c:v>3.6382587868837364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(54)</c:v>
                </c:pt>
                <c:pt idx="2">
                  <c:v>Chester Le Street Hospital (-)</c:v>
                </c:pt>
                <c:pt idx="3">
                  <c:v>Horn Hall Hospital (-)</c:v>
                </c:pt>
                <c:pt idx="4">
                  <c:v>Richardson Hospital (-)</c:v>
                </c:pt>
                <c:pt idx="5">
                  <c:v>Sedgefield Community Hospital (-)</c:v>
                </c:pt>
                <c:pt idx="6">
                  <c:v>University Hospital Of North Durham (219)</c:v>
                </c:pt>
                <c:pt idx="7">
                  <c:v>Shotley Bridge Hospital Site (-)</c:v>
                </c:pt>
                <c:pt idx="8">
                  <c:v>Darlington Memorial Hospital (188)</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(54)</c:v>
                </c:pt>
                <c:pt idx="2">
                  <c:v>Chester Le Street Hospital (-)</c:v>
                </c:pt>
                <c:pt idx="3">
                  <c:v>Horn Hall Hospital (-)</c:v>
                </c:pt>
                <c:pt idx="4">
                  <c:v>Richardson Hospital (-)</c:v>
                </c:pt>
                <c:pt idx="5">
                  <c:v>Sedgefield Community Hospital (-)</c:v>
                </c:pt>
                <c:pt idx="6">
                  <c:v>University Hospital Of North Durham (219)</c:v>
                </c:pt>
                <c:pt idx="7">
                  <c:v>Shotley Bridge Hospital Site (-)</c:v>
                </c:pt>
                <c:pt idx="8">
                  <c:v>Darlington Memorial Hospital (188)</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(54)</c:v>
                </c:pt>
                <c:pt idx="2">
                  <c:v>Chester Le Street Hospital (-)</c:v>
                </c:pt>
                <c:pt idx="3">
                  <c:v>Horn Hall Hospital (-)</c:v>
                </c:pt>
                <c:pt idx="4">
                  <c:v>Richardson Hospital (-)</c:v>
                </c:pt>
                <c:pt idx="5">
                  <c:v>Sedgefield Community Hospital (-)</c:v>
                </c:pt>
                <c:pt idx="6">
                  <c:v>University Hospital Of North Durham (219)</c:v>
                </c:pt>
                <c:pt idx="7">
                  <c:v>Shotley Bridge Hospital Site (-)</c:v>
                </c:pt>
                <c:pt idx="8">
                  <c:v>Darlington Memorial Hospital (188)</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(54)</c:v>
                </c:pt>
                <c:pt idx="2">
                  <c:v>Chester Le Street Hospital (-)</c:v>
                </c:pt>
                <c:pt idx="3">
                  <c:v>Horn Hall Hospital (-)</c:v>
                </c:pt>
                <c:pt idx="4">
                  <c:v>Richardson Hospital (-)</c:v>
                </c:pt>
                <c:pt idx="5">
                  <c:v>Sedgefield Community Hospital (-)</c:v>
                </c:pt>
                <c:pt idx="6">
                  <c:v>University Hospital Of North Durham (219)</c:v>
                </c:pt>
                <c:pt idx="7">
                  <c:v>Shotley Bridge Hospital Site (-)</c:v>
                </c:pt>
                <c:pt idx="8">
                  <c:v>Darlington Memorial Hospital (188)</c:v>
                </c:pt>
              </c:strCache>
            </c:strRef>
          </c:cat>
          <c:val>
            <c:numRef>
              <c:f>Sheet1!$G$2:$G$10</c:f>
              <c:numCache>
                <c:formatCode>0.0;;</c:formatCode>
                <c:ptCount val="9"/>
                <c:pt idx="0">
                  <c:v>7.7680555587351829</c:v>
                </c:pt>
                <c:pt idx="1">
                  <c:v>0</c:v>
                </c:pt>
                <c:pt idx="2">
                  <c:v>0</c:v>
                </c:pt>
                <c:pt idx="3">
                  <c:v>0</c:v>
                </c:pt>
                <c:pt idx="4">
                  <c:v>0</c:v>
                </c:pt>
                <c:pt idx="5">
                  <c:v>0</c:v>
                </c:pt>
                <c:pt idx="6">
                  <c:v>7.7612476823961343</c:v>
                </c:pt>
                <c:pt idx="7">
                  <c:v>0</c:v>
                </c:pt>
                <c:pt idx="8">
                  <c:v>7.3276778131581901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(54)</c:v>
                </c:pt>
                <c:pt idx="2">
                  <c:v>Chester Le Street Hospital (-)</c:v>
                </c:pt>
                <c:pt idx="3">
                  <c:v>Horn Hall Hospital (-)</c:v>
                </c:pt>
                <c:pt idx="4">
                  <c:v>Richardson Hospital (-)</c:v>
                </c:pt>
                <c:pt idx="5">
                  <c:v>Sedgefield Community Hospital (-)</c:v>
                </c:pt>
                <c:pt idx="6">
                  <c:v>University Hospital Of North Durham (219)</c:v>
                </c:pt>
                <c:pt idx="7">
                  <c:v>Shotley Bridge Hospital Site (-)</c:v>
                </c:pt>
                <c:pt idx="8">
                  <c:v>Darlington Memorial Hospital (188)</c:v>
                </c:pt>
              </c:strCache>
            </c:strRef>
          </c:cat>
          <c:val>
            <c:numRef>
              <c:f>Sheet1!$H$2:$H$10</c:f>
              <c:numCache>
                <c:formatCode>0.0;;</c:formatCode>
                <c:ptCount val="9"/>
                <c:pt idx="0">
                  <c:v>0</c:v>
                </c:pt>
                <c:pt idx="1">
                  <c:v>9.1201031069782736</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(54)</c:v>
                </c:pt>
                <c:pt idx="2">
                  <c:v>Chester Le Street Hospital (-)</c:v>
                </c:pt>
                <c:pt idx="3">
                  <c:v>Horn Hall Hospital (-)</c:v>
                </c:pt>
                <c:pt idx="4">
                  <c:v>Richardson Hospital (-)</c:v>
                </c:pt>
                <c:pt idx="5">
                  <c:v>Sedgefield Community Hospital (-)</c:v>
                </c:pt>
                <c:pt idx="6">
                  <c:v>University Hospital Of North Durham (219)</c:v>
                </c:pt>
                <c:pt idx="7">
                  <c:v>Shotley Bridge Hospital Site (-)</c:v>
                </c:pt>
                <c:pt idx="8">
                  <c:v>Darlington Memorial Hospital (188)</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(486)</c:v>
                </c:pt>
                <c:pt idx="1">
                  <c:v>Bishop Auckland Hospital (54)</c:v>
                </c:pt>
                <c:pt idx="2">
                  <c:v>Chester Le Street Hospital (-)</c:v>
                </c:pt>
                <c:pt idx="3">
                  <c:v>Horn Hall Hospital (-)</c:v>
                </c:pt>
                <c:pt idx="4">
                  <c:v>Richardson Hospital (-)</c:v>
                </c:pt>
                <c:pt idx="5">
                  <c:v>Sedgefield Community Hospital (-)</c:v>
                </c:pt>
                <c:pt idx="6">
                  <c:v>University Hospital Of North Durham (219)</c:v>
                </c:pt>
                <c:pt idx="7">
                  <c:v>Shotley Bridge Hospital Site (-)</c:v>
                </c:pt>
                <c:pt idx="8">
                  <c:v>Darlington Memorial Hospital (188)</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2.2319444412648171</c:v>
                </c:pt>
                <c:pt idx="1">
                  <c:v>0.87989689302172636</c:v>
                </c:pt>
                <c:pt idx="2">
                  <c:v>0</c:v>
                </c:pt>
                <c:pt idx="3">
                  <c:v>0</c:v>
                </c:pt>
                <c:pt idx="4">
                  <c:v>0</c:v>
                </c:pt>
                <c:pt idx="5">
                  <c:v>0</c:v>
                </c:pt>
                <c:pt idx="6">
                  <c:v>2.2387523176038657</c:v>
                </c:pt>
                <c:pt idx="7">
                  <c:v>0</c:v>
                </c:pt>
                <c:pt idx="8">
                  <c:v>2.6723221868418099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0.15301795261748197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0.59222924366420848</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0.16510908531626889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1.7237153351729795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0.16510908531626889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0.59222924366420848</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1.1326311564427183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6.4717206052888354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(284)</c:v>
                </c:pt>
                <c:pt idx="1">
                  <c:v>Bishop Auckland Hospital (48)</c:v>
                </c:pt>
                <c:pt idx="2">
                  <c:v>Chester Le Street Hospital (-)</c:v>
                </c:pt>
                <c:pt idx="3">
                  <c:v>Horn Hall Hospital (-)</c:v>
                </c:pt>
                <c:pt idx="4">
                  <c:v>Richardson Hospital (-)</c:v>
                </c:pt>
                <c:pt idx="5">
                  <c:v>Sedgefield Community Hospital (-)</c:v>
                </c:pt>
                <c:pt idx="6">
                  <c:v>University Hospital Of North Durham (111)</c:v>
                </c:pt>
                <c:pt idx="7">
                  <c:v>Shotley Bridge Hospital Site (-)</c:v>
                </c:pt>
                <c:pt idx="8">
                  <c:v>Darlington Memorial Hospital (102)</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(284)</c:v>
                </c:pt>
                <c:pt idx="1">
                  <c:v>Bishop Auckland Hospital (48)</c:v>
                </c:pt>
                <c:pt idx="2">
                  <c:v>Chester Le Street Hospital (-)</c:v>
                </c:pt>
                <c:pt idx="3">
                  <c:v>Horn Hall Hospital (-)</c:v>
                </c:pt>
                <c:pt idx="4">
                  <c:v>Richardson Hospital (-)</c:v>
                </c:pt>
                <c:pt idx="5">
                  <c:v>Sedgefield Community Hospital (-)</c:v>
                </c:pt>
                <c:pt idx="6">
                  <c:v>University Hospital Of North Durham (111)</c:v>
                </c:pt>
                <c:pt idx="7">
                  <c:v>Shotley Bridge Hospital Site (-)</c:v>
                </c:pt>
                <c:pt idx="8">
                  <c:v>Darlington Memorial Hospital (102)</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(284)</c:v>
                </c:pt>
                <c:pt idx="1">
                  <c:v>Bishop Auckland Hospital (48)</c:v>
                </c:pt>
                <c:pt idx="2">
                  <c:v>Chester Le Street Hospital (-)</c:v>
                </c:pt>
                <c:pt idx="3">
                  <c:v>Horn Hall Hospital (-)</c:v>
                </c:pt>
                <c:pt idx="4">
                  <c:v>Richardson Hospital (-)</c:v>
                </c:pt>
                <c:pt idx="5">
                  <c:v>Sedgefield Community Hospital (-)</c:v>
                </c:pt>
                <c:pt idx="6">
                  <c:v>University Hospital Of North Durham (111)</c:v>
                </c:pt>
                <c:pt idx="7">
                  <c:v>Shotley Bridge Hospital Site (-)</c:v>
                </c:pt>
                <c:pt idx="8">
                  <c:v>Darlington Memorial Hospital (102)</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(284)</c:v>
                </c:pt>
                <c:pt idx="1">
                  <c:v>Bishop Auckland Hospital (48)</c:v>
                </c:pt>
                <c:pt idx="2">
                  <c:v>Chester Le Street Hospital (-)</c:v>
                </c:pt>
                <c:pt idx="3">
                  <c:v>Horn Hall Hospital (-)</c:v>
                </c:pt>
                <c:pt idx="4">
                  <c:v>Richardson Hospital (-)</c:v>
                </c:pt>
                <c:pt idx="5">
                  <c:v>Sedgefield Community Hospital (-)</c:v>
                </c:pt>
                <c:pt idx="6">
                  <c:v>University Hospital Of North Durham (111)</c:v>
                </c:pt>
                <c:pt idx="7">
                  <c:v>Shotley Bridge Hospital Site (-)</c:v>
                </c:pt>
                <c:pt idx="8">
                  <c:v>Darlington Memorial Hospital (102)</c:v>
                </c:pt>
              </c:strCache>
            </c:strRef>
          </c:cat>
          <c:val>
            <c:numRef>
              <c:f>Sheet1!$G$2:$G$10</c:f>
              <c:numCache>
                <c:formatCode>0.0;;</c:formatCode>
                <c:ptCount val="9"/>
                <c:pt idx="0">
                  <c:v>8.4560830110936482</c:v>
                </c:pt>
                <c:pt idx="1">
                  <c:v>0</c:v>
                </c:pt>
                <c:pt idx="2">
                  <c:v>0</c:v>
                </c:pt>
                <c:pt idx="3">
                  <c:v>0</c:v>
                </c:pt>
                <c:pt idx="4">
                  <c:v>0</c:v>
                </c:pt>
                <c:pt idx="5">
                  <c:v>0</c:v>
                </c:pt>
                <c:pt idx="6">
                  <c:v>8.4990621830677586</c:v>
                </c:pt>
                <c:pt idx="7">
                  <c:v>0</c:v>
                </c:pt>
                <c:pt idx="8">
                  <c:v>7.6900002873605917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(284)</c:v>
                </c:pt>
                <c:pt idx="1">
                  <c:v>Bishop Auckland Hospital (48)</c:v>
                </c:pt>
                <c:pt idx="2">
                  <c:v>Chester Le Street Hospital (-)</c:v>
                </c:pt>
                <c:pt idx="3">
                  <c:v>Horn Hall Hospital (-)</c:v>
                </c:pt>
                <c:pt idx="4">
                  <c:v>Richardson Hospital (-)</c:v>
                </c:pt>
                <c:pt idx="5">
                  <c:v>Sedgefield Community Hospital (-)</c:v>
                </c:pt>
                <c:pt idx="6">
                  <c:v>University Hospital Of North Durham (111)</c:v>
                </c:pt>
                <c:pt idx="7">
                  <c:v>Shotley Bridge Hospital Site (-)</c:v>
                </c:pt>
                <c:pt idx="8">
                  <c:v>Darlington Memorial Hospital (102)</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(284)</c:v>
                </c:pt>
                <c:pt idx="1">
                  <c:v>Bishop Auckland Hospital (48)</c:v>
                </c:pt>
                <c:pt idx="2">
                  <c:v>Chester Le Street Hospital (-)</c:v>
                </c:pt>
                <c:pt idx="3">
                  <c:v>Horn Hall Hospital (-)</c:v>
                </c:pt>
                <c:pt idx="4">
                  <c:v>Richardson Hospital (-)</c:v>
                </c:pt>
                <c:pt idx="5">
                  <c:v>Sedgefield Community Hospital (-)</c:v>
                </c:pt>
                <c:pt idx="6">
                  <c:v>University Hospital Of North Durham (111)</c:v>
                </c:pt>
                <c:pt idx="7">
                  <c:v>Shotley Bridge Hospital Site (-)</c:v>
                </c:pt>
                <c:pt idx="8">
                  <c:v>Darlington Memorial Hospital (102)</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(284)</c:v>
                </c:pt>
                <c:pt idx="1">
                  <c:v>Bishop Auckland Hospital (48)</c:v>
                </c:pt>
                <c:pt idx="2">
                  <c:v>Chester Le Street Hospital (-)</c:v>
                </c:pt>
                <c:pt idx="3">
                  <c:v>Horn Hall Hospital (-)</c:v>
                </c:pt>
                <c:pt idx="4">
                  <c:v>Richardson Hospital (-)</c:v>
                </c:pt>
                <c:pt idx="5">
                  <c:v>Sedgefield Community Hospital (-)</c:v>
                </c:pt>
                <c:pt idx="6">
                  <c:v>University Hospital Of North Durham (111)</c:v>
                </c:pt>
                <c:pt idx="7">
                  <c:v>Shotley Bridge Hospital Site (-)</c:v>
                </c:pt>
                <c:pt idx="8">
                  <c:v>Darlington Memorial Hospital (102)</c:v>
                </c:pt>
              </c:strCache>
            </c:strRef>
          </c:cat>
          <c:val>
            <c:numRef>
              <c:f>Sheet1!$J$2:$J$10</c:f>
              <c:numCache>
                <c:formatCode>0.0;;</c:formatCode>
                <c:ptCount val="9"/>
                <c:pt idx="0">
                  <c:v>0</c:v>
                </c:pt>
                <c:pt idx="1">
                  <c:v>9.7077100983838385</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1.5439169889063518</c:v>
                </c:pt>
                <c:pt idx="1">
                  <c:v>0.29228990161616153</c:v>
                </c:pt>
                <c:pt idx="2">
                  <c:v>0</c:v>
                </c:pt>
                <c:pt idx="3">
                  <c:v>0</c:v>
                </c:pt>
                <c:pt idx="4">
                  <c:v>0</c:v>
                </c:pt>
                <c:pt idx="5">
                  <c:v>0</c:v>
                </c:pt>
                <c:pt idx="6">
                  <c:v>1.5009378169322414</c:v>
                </c:pt>
                <c:pt idx="7">
                  <c:v>0</c:v>
                </c:pt>
                <c:pt idx="8">
                  <c:v>2.3099997126394083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(292)</c:v>
                </c:pt>
                <c:pt idx="1">
                  <c:v>Bishop Auckland Hospital (50)</c:v>
                </c:pt>
                <c:pt idx="2">
                  <c:v>Chester Le Street Hospital (-)</c:v>
                </c:pt>
                <c:pt idx="3">
                  <c:v>Horn Hall Hospital (-)</c:v>
                </c:pt>
                <c:pt idx="4">
                  <c:v>Richardson Hospital (-)</c:v>
                </c:pt>
                <c:pt idx="5">
                  <c:v>Sedgefield Community Hospital (-)</c:v>
                </c:pt>
                <c:pt idx="6">
                  <c:v>University Hospital Of North Durham (116)</c:v>
                </c:pt>
                <c:pt idx="7">
                  <c:v>Shotley Bridge Hospital Site (-)</c:v>
                </c:pt>
                <c:pt idx="8">
                  <c:v>Darlington Memorial Hospital (102)</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(292)</c:v>
                </c:pt>
                <c:pt idx="1">
                  <c:v>Bishop Auckland Hospital (50)</c:v>
                </c:pt>
                <c:pt idx="2">
                  <c:v>Chester Le Street Hospital (-)</c:v>
                </c:pt>
                <c:pt idx="3">
                  <c:v>Horn Hall Hospital (-)</c:v>
                </c:pt>
                <c:pt idx="4">
                  <c:v>Richardson Hospital (-)</c:v>
                </c:pt>
                <c:pt idx="5">
                  <c:v>Sedgefield Community Hospital (-)</c:v>
                </c:pt>
                <c:pt idx="6">
                  <c:v>University Hospital Of North Durham (116)</c:v>
                </c:pt>
                <c:pt idx="7">
                  <c:v>Shotley Bridge Hospital Site (-)</c:v>
                </c:pt>
                <c:pt idx="8">
                  <c:v>Darlington Memorial Hospital (102)</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(292)</c:v>
                </c:pt>
                <c:pt idx="1">
                  <c:v>Bishop Auckland Hospital (50)</c:v>
                </c:pt>
                <c:pt idx="2">
                  <c:v>Chester Le Street Hospital (-)</c:v>
                </c:pt>
                <c:pt idx="3">
                  <c:v>Horn Hall Hospital (-)</c:v>
                </c:pt>
                <c:pt idx="4">
                  <c:v>Richardson Hospital (-)</c:v>
                </c:pt>
                <c:pt idx="5">
                  <c:v>Sedgefield Community Hospital (-)</c:v>
                </c:pt>
                <c:pt idx="6">
                  <c:v>University Hospital Of North Durham (116)</c:v>
                </c:pt>
                <c:pt idx="7">
                  <c:v>Shotley Bridge Hospital Site (-)</c:v>
                </c:pt>
                <c:pt idx="8">
                  <c:v>Darlington Memorial Hospital (102)</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(292)</c:v>
                </c:pt>
                <c:pt idx="1">
                  <c:v>Bishop Auckland Hospital (50)</c:v>
                </c:pt>
                <c:pt idx="2">
                  <c:v>Chester Le Street Hospital (-)</c:v>
                </c:pt>
                <c:pt idx="3">
                  <c:v>Horn Hall Hospital (-)</c:v>
                </c:pt>
                <c:pt idx="4">
                  <c:v>Richardson Hospital (-)</c:v>
                </c:pt>
                <c:pt idx="5">
                  <c:v>Sedgefield Community Hospital (-)</c:v>
                </c:pt>
                <c:pt idx="6">
                  <c:v>University Hospital Of North Durham (116)</c:v>
                </c:pt>
                <c:pt idx="7">
                  <c:v>Shotley Bridge Hospital Site (-)</c:v>
                </c:pt>
                <c:pt idx="8">
                  <c:v>Darlington Memorial Hospital (102)</c:v>
                </c:pt>
              </c:strCache>
            </c:strRef>
          </c:cat>
          <c:val>
            <c:numRef>
              <c:f>Sheet1!$G$2:$G$10</c:f>
              <c:numCache>
                <c:formatCode>0.0;;</c:formatCode>
                <c:ptCount val="9"/>
                <c:pt idx="0">
                  <c:v>0</c:v>
                </c:pt>
                <c:pt idx="1">
                  <c:v>0</c:v>
                </c:pt>
                <c:pt idx="2">
                  <c:v>0</c:v>
                </c:pt>
                <c:pt idx="3">
                  <c:v>0</c:v>
                </c:pt>
                <c:pt idx="4">
                  <c:v>0</c:v>
                </c:pt>
                <c:pt idx="5">
                  <c:v>0</c:v>
                </c:pt>
                <c:pt idx="6">
                  <c:v>6.7668254938610852</c:v>
                </c:pt>
                <c:pt idx="7">
                  <c:v>0</c:v>
                </c:pt>
                <c:pt idx="8">
                  <c:v>6.2749254715589942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(292)</c:v>
                </c:pt>
                <c:pt idx="1">
                  <c:v>Bishop Auckland Hospital (50)</c:v>
                </c:pt>
                <c:pt idx="2">
                  <c:v>Chester Le Street Hospital (-)</c:v>
                </c:pt>
                <c:pt idx="3">
                  <c:v>Horn Hall Hospital (-)</c:v>
                </c:pt>
                <c:pt idx="4">
                  <c:v>Richardson Hospital (-)</c:v>
                </c:pt>
                <c:pt idx="5">
                  <c:v>Sedgefield Community Hospital (-)</c:v>
                </c:pt>
                <c:pt idx="6">
                  <c:v>University Hospital Of North Durham (116)</c:v>
                </c:pt>
                <c:pt idx="7">
                  <c:v>Shotley Bridge Hospital Site (-)</c:v>
                </c:pt>
                <c:pt idx="8">
                  <c:v>Darlington Memorial Hospital (102)</c:v>
                </c:pt>
              </c:strCache>
            </c:strRef>
          </c:cat>
          <c:val>
            <c:numRef>
              <c:f>Sheet1!$H$2:$H$10</c:f>
              <c:numCache>
                <c:formatCode>0.0;;</c:formatCode>
                <c:ptCount val="9"/>
                <c:pt idx="0">
                  <c:v>7.0040170869910616</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(292)</c:v>
                </c:pt>
                <c:pt idx="1">
                  <c:v>Bishop Auckland Hospital (50)</c:v>
                </c:pt>
                <c:pt idx="2">
                  <c:v>Chester Le Street Hospital (-)</c:v>
                </c:pt>
                <c:pt idx="3">
                  <c:v>Horn Hall Hospital (-)</c:v>
                </c:pt>
                <c:pt idx="4">
                  <c:v>Richardson Hospital (-)</c:v>
                </c:pt>
                <c:pt idx="5">
                  <c:v>Sedgefield Community Hospital (-)</c:v>
                </c:pt>
                <c:pt idx="6">
                  <c:v>University Hospital Of North Durham (116)</c:v>
                </c:pt>
                <c:pt idx="7">
                  <c:v>Shotley Bridge Hospital Site (-)</c:v>
                </c:pt>
                <c:pt idx="8">
                  <c:v>Darlington Memorial Hospital (102)</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(292)</c:v>
                </c:pt>
                <c:pt idx="1">
                  <c:v>Bishop Auckland Hospital (50)</c:v>
                </c:pt>
                <c:pt idx="2">
                  <c:v>Chester Le Street Hospital (-)</c:v>
                </c:pt>
                <c:pt idx="3">
                  <c:v>Horn Hall Hospital (-)</c:v>
                </c:pt>
                <c:pt idx="4">
                  <c:v>Richardson Hospital (-)</c:v>
                </c:pt>
                <c:pt idx="5">
                  <c:v>Sedgefield Community Hospital (-)</c:v>
                </c:pt>
                <c:pt idx="6">
                  <c:v>University Hospital Of North Durham (116)</c:v>
                </c:pt>
                <c:pt idx="7">
                  <c:v>Shotley Bridge Hospital Site (-)</c:v>
                </c:pt>
                <c:pt idx="8">
                  <c:v>Darlington Memorial Hospital (102)</c:v>
                </c:pt>
              </c:strCache>
            </c:strRef>
          </c:cat>
          <c:val>
            <c:numRef>
              <c:f>Sheet1!$J$2:$J$10</c:f>
              <c:numCache>
                <c:formatCode>0.0;;</c:formatCode>
                <c:ptCount val="9"/>
                <c:pt idx="0">
                  <c:v>0</c:v>
                </c:pt>
                <c:pt idx="1">
                  <c:v>8.4612528714467086</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2.9959829130089384</c:v>
                </c:pt>
                <c:pt idx="1">
                  <c:v>1.5387471285532914</c:v>
                </c:pt>
                <c:pt idx="2">
                  <c:v>0</c:v>
                </c:pt>
                <c:pt idx="3">
                  <c:v>0</c:v>
                </c:pt>
                <c:pt idx="4">
                  <c:v>0</c:v>
                </c:pt>
                <c:pt idx="5">
                  <c:v>0</c:v>
                </c:pt>
                <c:pt idx="6">
                  <c:v>3.2331745061389148</c:v>
                </c:pt>
                <c:pt idx="7">
                  <c:v>0</c:v>
                </c:pt>
                <c:pt idx="8">
                  <c:v>3.7250745284410058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(58)</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(199)</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(58)</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(199)</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(58)</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(199)</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(58)</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(199)</c:v>
                </c:pt>
              </c:strCache>
            </c:strRef>
          </c:cat>
          <c:val>
            <c:numRef>
              <c:f>Sheet1!$G$2:$G$10</c:f>
              <c:numCache>
                <c:formatCode>0.0;;</c:formatCode>
                <c:ptCount val="9"/>
                <c:pt idx="0">
                  <c:v>9.013014669863388</c:v>
                </c:pt>
                <c:pt idx="1">
                  <c:v>9.5372946021477265</c:v>
                </c:pt>
                <c:pt idx="2">
                  <c:v>0</c:v>
                </c:pt>
                <c:pt idx="3">
                  <c:v>0</c:v>
                </c:pt>
                <c:pt idx="4">
                  <c:v>0</c:v>
                </c:pt>
                <c:pt idx="5">
                  <c:v>0</c:v>
                </c:pt>
                <c:pt idx="6">
                  <c:v>9.02749642898541</c:v>
                </c:pt>
                <c:pt idx="7">
                  <c:v>0</c:v>
                </c:pt>
                <c:pt idx="8">
                  <c:v>8.9995881566361469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(58)</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(199)</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(58)</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(199)</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(521)</c:v>
                </c:pt>
                <c:pt idx="1">
                  <c:v>Bishop Auckland Hospital (58)</c:v>
                </c:pt>
                <c:pt idx="2">
                  <c:v>Chester Le Street Hospital (-)</c:v>
                </c:pt>
                <c:pt idx="3">
                  <c:v>Horn Hall Hospital (-)</c:v>
                </c:pt>
                <c:pt idx="4">
                  <c:v>Richardson Hospital (-)</c:v>
                </c:pt>
                <c:pt idx="5">
                  <c:v>Sedgefield Community Hospital (-)</c:v>
                </c:pt>
                <c:pt idx="6">
                  <c:v>University Hospital Of North Durham (238)</c:v>
                </c:pt>
                <c:pt idx="7">
                  <c:v>Shotley Bridge Hospital Site (-)</c:v>
                </c:pt>
                <c:pt idx="8">
                  <c:v>Darlington Memorial Hospital (199)</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0.98698533013661205</c:v>
                </c:pt>
                <c:pt idx="1">
                  <c:v>0.46270539785227349</c:v>
                </c:pt>
                <c:pt idx="2">
                  <c:v>0</c:v>
                </c:pt>
                <c:pt idx="3">
                  <c:v>0</c:v>
                </c:pt>
                <c:pt idx="4">
                  <c:v>0</c:v>
                </c:pt>
                <c:pt idx="5">
                  <c:v>0</c:v>
                </c:pt>
                <c:pt idx="6">
                  <c:v>0.97250357101458995</c:v>
                </c:pt>
                <c:pt idx="7">
                  <c:v>0</c:v>
                </c:pt>
                <c:pt idx="8">
                  <c:v>1.0004118433638531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(58)</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(197)</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(58)</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(197)</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(58)</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(197)</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(58)</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(197)</c:v>
                </c:pt>
              </c:strCache>
            </c:strRef>
          </c:cat>
          <c:val>
            <c:numRef>
              <c:f>Sheet1!$G$2:$G$10</c:f>
              <c:numCache>
                <c:formatCode>0.0;;</c:formatCode>
                <c:ptCount val="9"/>
                <c:pt idx="0">
                  <c:v>9.0830069664837172</c:v>
                </c:pt>
                <c:pt idx="1">
                  <c:v>9.5372946021477265</c:v>
                </c:pt>
                <c:pt idx="2">
                  <c:v>0</c:v>
                </c:pt>
                <c:pt idx="3">
                  <c:v>0</c:v>
                </c:pt>
                <c:pt idx="4">
                  <c:v>0</c:v>
                </c:pt>
                <c:pt idx="5">
                  <c:v>0</c:v>
                </c:pt>
                <c:pt idx="6">
                  <c:v>9.1813426796522357</c:v>
                </c:pt>
                <c:pt idx="7">
                  <c:v>0</c:v>
                </c:pt>
                <c:pt idx="8">
                  <c:v>8.8953719736478192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(58)</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(197)</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(58)</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(197)</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(516)</c:v>
                </c:pt>
                <c:pt idx="1">
                  <c:v>Bishop Auckland Hospital (58)</c:v>
                </c:pt>
                <c:pt idx="2">
                  <c:v>Chester Le Street Hospital (-)</c:v>
                </c:pt>
                <c:pt idx="3">
                  <c:v>Horn Hall Hospital (-)</c:v>
                </c:pt>
                <c:pt idx="4">
                  <c:v>Richardson Hospital (-)</c:v>
                </c:pt>
                <c:pt idx="5">
                  <c:v>Sedgefield Community Hospital (-)</c:v>
                </c:pt>
                <c:pt idx="6">
                  <c:v>University Hospital Of North Durham (236)</c:v>
                </c:pt>
                <c:pt idx="7">
                  <c:v>Shotley Bridge Hospital Site (-)</c:v>
                </c:pt>
                <c:pt idx="8">
                  <c:v>Darlington Memorial Hospital (197)</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0.91699303351628281</c:v>
                </c:pt>
                <c:pt idx="1">
                  <c:v>0.46270539785227349</c:v>
                </c:pt>
                <c:pt idx="2">
                  <c:v>0</c:v>
                </c:pt>
                <c:pt idx="3">
                  <c:v>0</c:v>
                </c:pt>
                <c:pt idx="4">
                  <c:v>0</c:v>
                </c:pt>
                <c:pt idx="5">
                  <c:v>0</c:v>
                </c:pt>
                <c:pt idx="6">
                  <c:v>0.81865732034776428</c:v>
                </c:pt>
                <c:pt idx="7">
                  <c:v>0</c:v>
                </c:pt>
                <c:pt idx="8">
                  <c:v>1.1046280263521808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(518)</c:v>
                </c:pt>
                <c:pt idx="1">
                  <c:v>Bishop Auckland Hospital (57)</c:v>
                </c:pt>
                <c:pt idx="2">
                  <c:v>Chester Le Street Hospital (-)</c:v>
                </c:pt>
                <c:pt idx="3">
                  <c:v>Horn Hall Hospital (-)</c:v>
                </c:pt>
                <c:pt idx="4">
                  <c:v>Richardson Hospital (-)</c:v>
                </c:pt>
                <c:pt idx="5">
                  <c:v>Sedgefield Community Hospital (-)</c:v>
                </c:pt>
                <c:pt idx="6">
                  <c:v>University Hospital Of North Durham (237)</c:v>
                </c:pt>
                <c:pt idx="7">
                  <c:v>Shotley Bridge Hospital Site (-)</c:v>
                </c:pt>
                <c:pt idx="8">
                  <c:v>Darlington Memorial Hospital (198)</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(518)</c:v>
                </c:pt>
                <c:pt idx="1">
                  <c:v>Bishop Auckland Hospital (57)</c:v>
                </c:pt>
                <c:pt idx="2">
                  <c:v>Chester Le Street Hospital (-)</c:v>
                </c:pt>
                <c:pt idx="3">
                  <c:v>Horn Hall Hospital (-)</c:v>
                </c:pt>
                <c:pt idx="4">
                  <c:v>Richardson Hospital (-)</c:v>
                </c:pt>
                <c:pt idx="5">
                  <c:v>Sedgefield Community Hospital (-)</c:v>
                </c:pt>
                <c:pt idx="6">
                  <c:v>University Hospital Of North Durham (237)</c:v>
                </c:pt>
                <c:pt idx="7">
                  <c:v>Shotley Bridge Hospital Site (-)</c:v>
                </c:pt>
                <c:pt idx="8">
                  <c:v>Darlington Memorial Hospital (198)</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(518)</c:v>
                </c:pt>
                <c:pt idx="1">
                  <c:v>Bishop Auckland Hospital (57)</c:v>
                </c:pt>
                <c:pt idx="2">
                  <c:v>Chester Le Street Hospital (-)</c:v>
                </c:pt>
                <c:pt idx="3">
                  <c:v>Horn Hall Hospital (-)</c:v>
                </c:pt>
                <c:pt idx="4">
                  <c:v>Richardson Hospital (-)</c:v>
                </c:pt>
                <c:pt idx="5">
                  <c:v>Sedgefield Community Hospital (-)</c:v>
                </c:pt>
                <c:pt idx="6">
                  <c:v>University Hospital Of North Durham (237)</c:v>
                </c:pt>
                <c:pt idx="7">
                  <c:v>Shotley Bridge Hospital Site (-)</c:v>
                </c:pt>
                <c:pt idx="8">
                  <c:v>Darlington Memorial Hospital (198)</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(518)</c:v>
                </c:pt>
                <c:pt idx="1">
                  <c:v>Bishop Auckland Hospital (57)</c:v>
                </c:pt>
                <c:pt idx="2">
                  <c:v>Chester Le Street Hospital (-)</c:v>
                </c:pt>
                <c:pt idx="3">
                  <c:v>Horn Hall Hospital (-)</c:v>
                </c:pt>
                <c:pt idx="4">
                  <c:v>Richardson Hospital (-)</c:v>
                </c:pt>
                <c:pt idx="5">
                  <c:v>Sedgefield Community Hospital (-)</c:v>
                </c:pt>
                <c:pt idx="6">
                  <c:v>University Hospital Of North Durham (237)</c:v>
                </c:pt>
                <c:pt idx="7">
                  <c:v>Shotley Bridge Hospital Site (-)</c:v>
                </c:pt>
                <c:pt idx="8">
                  <c:v>Darlington Memorial Hospital (198)</c:v>
                </c:pt>
              </c:strCache>
            </c:strRef>
          </c:cat>
          <c:val>
            <c:numRef>
              <c:f>Sheet1!$G$2:$G$10</c:f>
              <c:numCache>
                <c:formatCode>0.0;;</c:formatCode>
                <c:ptCount val="9"/>
                <c:pt idx="0">
                  <c:v>8.25334385717</c:v>
                </c:pt>
                <c:pt idx="1">
                  <c:v>0</c:v>
                </c:pt>
                <c:pt idx="2">
                  <c:v>0</c:v>
                </c:pt>
                <c:pt idx="3">
                  <c:v>0</c:v>
                </c:pt>
                <c:pt idx="4">
                  <c:v>0</c:v>
                </c:pt>
                <c:pt idx="5">
                  <c:v>0</c:v>
                </c:pt>
                <c:pt idx="6">
                  <c:v>8.2726662340071666</c:v>
                </c:pt>
                <c:pt idx="7">
                  <c:v>0</c:v>
                </c:pt>
                <c:pt idx="8">
                  <c:v>8.0466436949617659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(518)</c:v>
                </c:pt>
                <c:pt idx="1">
                  <c:v>Bishop Auckland Hospital (57)</c:v>
                </c:pt>
                <c:pt idx="2">
                  <c:v>Chester Le Street Hospital (-)</c:v>
                </c:pt>
                <c:pt idx="3">
                  <c:v>Horn Hall Hospital (-)</c:v>
                </c:pt>
                <c:pt idx="4">
                  <c:v>Richardson Hospital (-)</c:v>
                </c:pt>
                <c:pt idx="5">
                  <c:v>Sedgefield Community Hospital (-)</c:v>
                </c:pt>
                <c:pt idx="6">
                  <c:v>University Hospital Of North Durham (237)</c:v>
                </c:pt>
                <c:pt idx="7">
                  <c:v>Shotley Bridge Hospital Site (-)</c:v>
                </c:pt>
                <c:pt idx="8">
                  <c:v>Darlington Memorial Hospital (198)</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(518)</c:v>
                </c:pt>
                <c:pt idx="1">
                  <c:v>Bishop Auckland Hospital (57)</c:v>
                </c:pt>
                <c:pt idx="2">
                  <c:v>Chester Le Street Hospital (-)</c:v>
                </c:pt>
                <c:pt idx="3">
                  <c:v>Horn Hall Hospital (-)</c:v>
                </c:pt>
                <c:pt idx="4">
                  <c:v>Richardson Hospital (-)</c:v>
                </c:pt>
                <c:pt idx="5">
                  <c:v>Sedgefield Community Hospital (-)</c:v>
                </c:pt>
                <c:pt idx="6">
                  <c:v>University Hospital Of North Durham (237)</c:v>
                </c:pt>
                <c:pt idx="7">
                  <c:v>Shotley Bridge Hospital Site (-)</c:v>
                </c:pt>
                <c:pt idx="8">
                  <c:v>Darlington Memorial Hospital (198)</c:v>
                </c:pt>
              </c:strCache>
            </c:strRef>
          </c:cat>
          <c:val>
            <c:numRef>
              <c:f>Sheet1!$I$2:$I$10</c:f>
              <c:numCache>
                <c:formatCode>0.0;;</c:formatCode>
                <c:ptCount val="9"/>
                <c:pt idx="0">
                  <c:v>0</c:v>
                </c:pt>
                <c:pt idx="1">
                  <c:v>9.1913119143168434</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(518)</c:v>
                </c:pt>
                <c:pt idx="1">
                  <c:v>Bishop Auckland Hospital (57)</c:v>
                </c:pt>
                <c:pt idx="2">
                  <c:v>Chester Le Street Hospital (-)</c:v>
                </c:pt>
                <c:pt idx="3">
                  <c:v>Horn Hall Hospital (-)</c:v>
                </c:pt>
                <c:pt idx="4">
                  <c:v>Richardson Hospital (-)</c:v>
                </c:pt>
                <c:pt idx="5">
                  <c:v>Sedgefield Community Hospital (-)</c:v>
                </c:pt>
                <c:pt idx="6">
                  <c:v>University Hospital Of North Durham (237)</c:v>
                </c:pt>
                <c:pt idx="7">
                  <c:v>Shotley Bridge Hospital Site (-)</c:v>
                </c:pt>
                <c:pt idx="8">
                  <c:v>Darlington Memorial Hospital (198)</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1.74665614283</c:v>
                </c:pt>
                <c:pt idx="1">
                  <c:v>0.80868808568315664</c:v>
                </c:pt>
                <c:pt idx="2">
                  <c:v>0</c:v>
                </c:pt>
                <c:pt idx="3">
                  <c:v>0</c:v>
                </c:pt>
                <c:pt idx="4">
                  <c:v>0</c:v>
                </c:pt>
                <c:pt idx="5">
                  <c:v>0</c:v>
                </c:pt>
                <c:pt idx="6">
                  <c:v>1.7273337659928334</c:v>
                </c:pt>
                <c:pt idx="7">
                  <c:v>0</c:v>
                </c:pt>
                <c:pt idx="8">
                  <c:v>1.9533563050382341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7.5714424304534189</c:v>
                </c:pt>
                <c:pt idx="1">
                  <c:v>6.7713804302462508</c:v>
                </c:pt>
                <c:pt idx="2">
                  <c:v>6.0209753564214914</c:v>
                </c:pt>
                <c:pt idx="3">
                  <c:v>6.2870191262785386</c:v>
                </c:pt>
                <c:pt idx="4">
                  <c:v>6.4717206052888354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6.9047945041369561</c:v>
                </c:pt>
                <c:pt idx="1">
                  <c:v>6.7069844853843179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8.3962915475251716</c:v>
                </c:pt>
                <c:pt idx="1">
                  <c:v>8.3103335620289762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8.5756233990458473</c:v>
                </c:pt>
                <c:pt idx="1">
                  <c:v>8.7158541814703234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9.1470356260232961</c:v>
                </c:pt>
                <c:pt idx="1">
                  <c:v>9.115537777461137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0.11570276673633551</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0.45936009617309104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0.12806616039537566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1.3369924748076851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0.12806616039537566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0.45936009617309104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0.32915914167490179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7.8735942692959089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4.1962522388513053</c:v>
                </c:pt>
                <c:pt idx="1">
                  <c:v>3.9091081394410359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6.759772656703241</c:v>
                </c:pt>
                <c:pt idx="1">
                  <c:v>6.6352920038225038</c:v>
                </c:pt>
                <c:pt idx="2">
                  <c:v>7.0567036452069969</c:v>
                </c:pt>
                <c:pt idx="3">
                  <c:v>6.3517053944328277</c:v>
                </c:pt>
                <c:pt idx="4">
                  <c:v>6.2385884412428823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9.2367894390224432</c:v>
                </c:pt>
                <c:pt idx="1">
                  <c:v>9.1303853160226858</c:v>
                </c:pt>
                <c:pt idx="2">
                  <c:v>9.1212670217203033</c:v>
                </c:pt>
                <c:pt idx="3">
                  <c:v>9.104975695328946</c:v>
                </c:pt>
                <c:pt idx="4">
                  <c:v>8.8190371343845744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8.6411235810271183</c:v>
                </c:pt>
                <c:pt idx="1">
                  <c:v>8.3642921902002048</c:v>
                </c:pt>
                <c:pt idx="2">
                  <c:v>8.3156882131008185</c:v>
                </c:pt>
                <c:pt idx="3">
                  <c:v>8.1905884453749493</c:v>
                </c:pt>
                <c:pt idx="4">
                  <c:v>8.1585424914277151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8.4555904693553323</c:v>
                </c:pt>
                <c:pt idx="1">
                  <c:v>8.3814582290450499</c:v>
                </c:pt>
                <c:pt idx="2">
                  <c:v>8.2088633674594611</c:v>
                </c:pt>
                <c:pt idx="3">
                  <c:v>8.1328544576555331</c:v>
                </c:pt>
                <c:pt idx="4">
                  <c:v>8.2799014411203657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9.5226557989819494</c:v>
                </c:pt>
                <c:pt idx="1">
                  <c:v>9.6575494100757098</c:v>
                </c:pt>
                <c:pt idx="2">
                  <c:v>9.5598890985944731</c:v>
                </c:pt>
                <c:pt idx="3">
                  <c:v>9.6303263508263548</c:v>
                </c:pt>
                <c:pt idx="4">
                  <c:v>9.6675055139506014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8.9083412547598044</c:v>
                </c:pt>
                <c:pt idx="1">
                  <c:v>8.7680550986572729</c:v>
                </c:pt>
                <c:pt idx="2">
                  <c:v>8.8804514669153338</c:v>
                </c:pt>
                <c:pt idx="3">
                  <c:v>8.6162012298227051</c:v>
                </c:pt>
                <c:pt idx="4">
                  <c:v>8.6519923026816503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9.1906992419070939</c:v>
                </c:pt>
                <c:pt idx="1">
                  <c:v>9.1952493692043795</c:v>
                </c:pt>
                <c:pt idx="2">
                  <c:v>9.1951880462343905</c:v>
                </c:pt>
                <c:pt idx="3">
                  <c:v>9.0214176473822931</c:v>
                </c:pt>
                <c:pt idx="4">
                  <c:v>9.1222703183111804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8.8688562925356962</c:v>
                </c:pt>
                <c:pt idx="1">
                  <c:v>8.74593802766314</c:v>
                </c:pt>
                <c:pt idx="2">
                  <c:v>8.676121933459287</c:v>
                </c:pt>
                <c:pt idx="3">
                  <c:v>8.752792475910395</c:v>
                </c:pt>
                <c:pt idx="4">
                  <c:v>8.7860373084117747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8.9995854854477759</c:v>
                </c:pt>
                <c:pt idx="1">
                  <c:v>8.9828636466415439</c:v>
                </c:pt>
                <c:pt idx="2">
                  <c:v>8.8695686629120303</c:v>
                </c:pt>
                <c:pt idx="3">
                  <c:v>8.8257325390995582</c:v>
                </c:pt>
                <c:pt idx="4">
                  <c:v>8.766316553272528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0.11373620691783426</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0.65288381134534124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0.18201912530031983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1.9002537442076015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0.18201912530031983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0.65288381134534212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0.30067286961627282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7.1082679498311379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9.292146639302949</c:v>
                </c:pt>
                <c:pt idx="1">
                  <c:v>9.2141575988162945</c:v>
                </c:pt>
                <c:pt idx="2">
                  <c:v>9.0485015830520723</c:v>
                </c:pt>
                <c:pt idx="3">
                  <c:v>9.0050368577938738</c:v>
                </c:pt>
                <c:pt idx="4">
                  <c:v>9.0753743099869002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8.9199428209835023</c:v>
                </c:pt>
                <c:pt idx="1">
                  <c:v>8.9420435055112097</c:v>
                </c:pt>
                <c:pt idx="2">
                  <c:v>8.8484238308979801</c:v>
                </c:pt>
                <c:pt idx="3">
                  <c:v>8.9036796762774628</c:v>
                </c:pt>
                <c:pt idx="4">
                  <c:v>8.9826119150483539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8.0043002535931596</c:v>
                </c:pt>
                <c:pt idx="1">
                  <c:v>7.4098069323643871</c:v>
                </c:pt>
                <c:pt idx="2">
                  <c:v>7.4114527800773864</c:v>
                </c:pt>
                <c:pt idx="3">
                  <c:v>7.4648563113631381</c:v>
                </c:pt>
                <c:pt idx="4">
                  <c:v>7.5882091436498698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8.1226784758585939</c:v>
                </c:pt>
                <c:pt idx="1">
                  <c:v>8.2597175954431989</c:v>
                </c:pt>
                <c:pt idx="2">
                  <c:v>8.082668741684639</c:v>
                </c:pt>
                <c:pt idx="3">
                  <c:v>7.9599510615000071</c:v>
                </c:pt>
                <c:pt idx="4">
                  <c:v>7.956505941761403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7.5010704220794899</c:v>
                </c:pt>
                <c:pt idx="1">
                  <c:v>7.2985313279334756</c:v>
                </c:pt>
                <c:pt idx="2">
                  <c:v>6.9190397561112116</c:v>
                </c:pt>
                <c:pt idx="3">
                  <c:v>7.0348733736010747</c:v>
                </c:pt>
                <c:pt idx="4">
                  <c:v>7.4026430562620984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8.9483248542814273</c:v>
                </c:pt>
                <c:pt idx="1">
                  <c:v>8.9738681427752116</c:v>
                </c:pt>
                <c:pt idx="2">
                  <c:v>8.7797341624611942</c:v>
                </c:pt>
                <c:pt idx="3">
                  <c:v>8.8226055861987334</c:v>
                </c:pt>
                <c:pt idx="4">
                  <c:v>9.1328656610611869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7.9332786143294758</c:v>
                </c:pt>
                <c:pt idx="1">
                  <c:v>7.9187555062281101</c:v>
                </c:pt>
                <c:pt idx="2">
                  <c:v>7.8440935483169723</c:v>
                </c:pt>
                <c:pt idx="3">
                  <c:v>7.7302942011994409</c:v>
                </c:pt>
                <c:pt idx="4">
                  <c:v>8.0280702721094794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9.625975265395839</c:v>
                </c:pt>
                <c:pt idx="1">
                  <c:v>9.5598824920791188</c:v>
                </c:pt>
                <c:pt idx="2">
                  <c:v>9.5753865441574941</c:v>
                </c:pt>
                <c:pt idx="3">
                  <c:v>9.3818927934542167</c:v>
                </c:pt>
                <c:pt idx="4">
                  <c:v>9.4708402110419119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9.2202388115694429</c:v>
                </c:pt>
                <c:pt idx="1">
                  <c:v>9.0268210886924312</c:v>
                </c:pt>
                <c:pt idx="2">
                  <c:v>8.8778432606116784</c:v>
                </c:pt>
                <c:pt idx="3">
                  <c:v>8.780440796864676</c:v>
                </c:pt>
                <c:pt idx="4">
                  <c:v>8.9699743965480749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8.5467419554218331</c:v>
                </c:pt>
                <c:pt idx="1">
                  <c:v>8.5314055133470212</c:v>
                </c:pt>
                <c:pt idx="2">
                  <c:v>8.365909773213124</c:v>
                </c:pt>
                <c:pt idx="3">
                  <c:v>8.3190453306196055</c:v>
                </c:pt>
                <c:pt idx="4">
                  <c:v>8.3801165952613985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7.2778682746820902</c:v>
                </c:pt>
                <c:pt idx="1">
                  <c:v>7.298096352187172</c:v>
                </c:pt>
                <c:pt idx="2">
                  <c:v>7.045361235975216</c:v>
                </c:pt>
                <c:pt idx="3">
                  <c:v>6.777078328901637</c:v>
                </c:pt>
                <c:pt idx="4">
                  <c:v>7.1438378422317568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5.5439094512964679</c:v>
                </c:pt>
                <c:pt idx="1">
                  <c:v>5.4673692222691166</c:v>
                </c:pt>
                <c:pt idx="2">
                  <c:v>5.8444500828022532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8.5517264726717883</c:v>
                </c:pt>
                <c:pt idx="1">
                  <c:v>8.8935115018570929</c:v>
                </c:pt>
                <c:pt idx="2">
                  <c:v>8.5455962642226364</c:v>
                </c:pt>
                <c:pt idx="3">
                  <c:v>8.284398457648301</c:v>
                </c:pt>
                <c:pt idx="4">
                  <c:v>8.3328781854677363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7.2623657342182923</c:v>
                </c:pt>
                <c:pt idx="1">
                  <c:v>7.3807958568561851</c:v>
                </c:pt>
                <c:pt idx="2">
                  <c:v>7.0341855554936732</c:v>
                </c:pt>
                <c:pt idx="3">
                  <c:v>7.218193696478111</c:v>
                </c:pt>
                <c:pt idx="4">
                  <c:v>7.4013228655871499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6.9850977930260711</c:v>
                </c:pt>
                <c:pt idx="1">
                  <c:v>8.3434907951582709</c:v>
                </c:pt>
                <c:pt idx="2">
                  <c:v>7.7215722502218282</c:v>
                </c:pt>
                <c:pt idx="3">
                  <c:v>7.4859701010072612</c:v>
                </c:pt>
                <c:pt idx="4">
                  <c:v>8.0508451111489521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8.955272970633656</c:v>
                </c:pt>
                <c:pt idx="1">
                  <c:v>8.9556953155228083</c:v>
                </c:pt>
                <c:pt idx="2">
                  <c:v>9.0002016916092611</c:v>
                </c:pt>
                <c:pt idx="3">
                  <c:v>9.0132298960965951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4.9575454096063636</c:v>
                </c:pt>
                <c:pt idx="1">
                  <c:v>4.6331514892914001</c:v>
                </c:pt>
                <c:pt idx="2">
                  <c:v>4.1030880442841076</c:v>
                </c:pt>
                <c:pt idx="3">
                  <c:v>4.2232614061008462</c:v>
                </c:pt>
                <c:pt idx="4">
                  <c:v>5.0006437190017499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6.9067278598273383</c:v>
                </c:pt>
                <c:pt idx="1">
                  <c:v>7.1683372807290562</c:v>
                </c:pt>
                <c:pt idx="2">
                  <c:v>6.8662565665399162</c:v>
                </c:pt>
                <c:pt idx="3">
                  <c:v>6.29186573675688</c:v>
                </c:pt>
                <c:pt idx="4">
                  <c:v>6.9349598231135996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7.7899129074675209</c:v>
                </c:pt>
                <c:pt idx="1">
                  <c:v>7.6618993927758554</c:v>
                </c:pt>
                <c:pt idx="2">
                  <c:v>7.6652632384880297</c:v>
                </c:pt>
                <c:pt idx="3">
                  <c:v>7.3052500945959276</c:v>
                </c:pt>
                <c:pt idx="4">
                  <c:v>7.7680555587351829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8.4712299922942726</c:v>
                </c:pt>
                <c:pt idx="1">
                  <c:v>8.5605018918436446</c:v>
                </c:pt>
                <c:pt idx="2">
                  <c:v>8.243939522901762</c:v>
                </c:pt>
                <c:pt idx="3">
                  <c:v>8.1245253909302821</c:v>
                </c:pt>
                <c:pt idx="4">
                  <c:v>8.4560830110936482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9.0748160606794421</c:v>
                </c:pt>
                <c:pt idx="1">
                  <c:v>9.013014669863388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9.3287215752996193</c:v>
                </c:pt>
                <c:pt idx="1">
                  <c:v>9.3188087635717292</c:v>
                </c:pt>
                <c:pt idx="2">
                  <c:v>9.19378400849223</c:v>
                </c:pt>
                <c:pt idx="3">
                  <c:v>9.0825931765372108</c:v>
                </c:pt>
                <c:pt idx="4">
                  <c:v>9.0830069664837172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8.4117509028158306</c:v>
                </c:pt>
                <c:pt idx="1">
                  <c:v>8.3682301895902373</c:v>
                </c:pt>
                <c:pt idx="2">
                  <c:v>8.0366218417048607</c:v>
                </c:pt>
                <c:pt idx="3">
                  <c:v>8.09437889150602</c:v>
                </c:pt>
                <c:pt idx="4">
                  <c:v>8.25334385717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7.4022062459161777</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0.8048289738430584</c:v>
                </c:pt>
                <c:pt idx="1">
                  <c:v>0.1951710261569416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0.32576943639397316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0.11132768004306692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1.1622451238941931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0.11132768004306648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0.39932089517971114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1.2703955783003398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3.9091081394410359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0.35598956967238493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0.19523621471679675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5.4430396974415984E-2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0.56824559220733306</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5.4430396974415984E-2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7.8134806393693523E-2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9.115537777461137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0.27005986187073816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0.28157243810942312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7.8500290561265729E-2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0.81953185311877164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7.8500290561265729E-2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0.28157243810942312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0.15818162624794141</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8.7158541814703234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0.14472657206658113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0.26057606270356359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7.2646658078058479E-2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0.75842076369298983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7.2646658078058479E-2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0.26057606270356537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0.40164562134410886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8.3103335620289762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9.172529182256195E-2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0.1537786744156513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1.6054274590952016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0.1537786744156513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0.55158822948122666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1.3686740195588847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6.7069844853843179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2.4758010556670484E-2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0.2571928363446645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7.170343986397576E-2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0.74857369987507738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7.170343986397576E-2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0.2571928363446645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0.2544713471792992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8.8190371343845744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0.41132193275561324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0.16417137063064224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1.713925727408304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0.16417137063064224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0.58886575789371065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0.83026949978973263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6.2385884412428823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8.1300328418666101</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5.8380414312617701E-2</c:v>
                </c:pt>
                <c:pt idx="1">
                  <c:v>9.4161958568738241E-2</c:v>
                </c:pt>
                <c:pt idx="2">
                  <c:v>0.23728813559322029</c:v>
                </c:pt>
                <c:pt idx="3">
                  <c:v>0.61016949152542366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8.8238372383749208E-2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0.16316169962589733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4.548826197301814E-2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0.47489097636912803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4.548826197301814E-2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0.16316169962589733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2.5038969065168004E-2</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9.6675055139506014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0.62391281703865076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0.1741218541620162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1.8178073582862115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0.1741218541620162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0.62455711506276046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0.44754163152905946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6.5248590708075538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0.18911049306294547</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0.41594326399470383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0.11596187219111354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1.2106254298987134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0.11596187219111442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0.41594326399470205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0.24956360160714652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8.0193556920268101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0.51407883545629041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0.32179432830895394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8.9713852828888996E-2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0.93659984611015989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8.9713852828888108E-2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0.32179432830895571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0.56909573303949479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8.2799014411203657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0.30699933414526193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0.10706479474406283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1.1177412085106129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0.10706479474406372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0.38403036569964044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0.4709733170279371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8.1585424914277151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8.8534333098015345</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0.19932342875962838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7.4285079186640957E-2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0.77552564671577429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7.4285079186640957E-2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0.26645291007438132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0.15060375663104253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8.7860373084117747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1.3265998597542961E-2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0.21466260511153301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5.9846329374556362E-2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0.62478715510497551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5.9846329374556362E-2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0.21466260511153301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0.16518671553478903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9.1222703183111804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0.95856873822975519</c:v>
                </c:pt>
                <c:pt idx="1">
                  <c:v>7.5329566854990581E-3</c:v>
                </c:pt>
                <c:pt idx="2">
                  <c:v>5.6497175141242938E-3</c:v>
                </c:pt>
                <c:pt idx="3">
                  <c:v>0</c:v>
                </c:pt>
                <c:pt idx="4">
                  <c:v>1.8832391713747649E-3</c:v>
                </c:pt>
                <c:pt idx="5">
                  <c:v>2.6365348399246698E-2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7.0871071649802886E-3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0.25476754177606686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7.1027285871029022E-2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0.74151474848939358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7.1027285871029022E-2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0.25476754177606686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0.40209134005258917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8.6519923026816503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8.603127980489413</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0.28096066799262243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0.3601158023772042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0.10039759328762177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1.0481365748761728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0.10039759328762088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0.36011580237720509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0.81248336546597066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7.5882091436498698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0.13481920652653123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0.26858471557667052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7.4879410622177289E-2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0.78173038225562053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7.4879410622177289E-2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0.26858471557667052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0.14870532324935226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8.9826119150483539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0.15170798583443279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0.18353892720203291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5.1169280670373851E-2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0.53420000245499821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5.1169280670373851E-2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0.18353892720203291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0.41194534651009462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9.0753743099869002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8.8891605994191103E-2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0.2374790953168775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6.620739625572547E-2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0.69119578737453935</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6.620739625572547E-2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0.23747909531687839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0.43118859755328387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8.766316553272528</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0.25387596899224812</c:v>
                </c:pt>
                <c:pt idx="1">
                  <c:v>5.8139534883720929E-3</c:v>
                </c:pt>
                <c:pt idx="2">
                  <c:v>0.70348837209302328</c:v>
                </c:pt>
                <c:pt idx="3">
                  <c:v>1.937984496124031E-3</c:v>
                </c:pt>
                <c:pt idx="4">
                  <c:v>0</c:v>
                </c:pt>
                <c:pt idx="5">
                  <c:v>1.937984496124031E-3</c:v>
                </c:pt>
                <c:pt idx="6">
                  <c:v>1.937984496124031E-3</c:v>
                </c:pt>
                <c:pt idx="7">
                  <c:v>1.1627906976744189E-2</c:v>
                </c:pt>
                <c:pt idx="8">
                  <c:v>1.937984496124031E-2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8.4772880191493645</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0.24642621249079699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0.31883636481329347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8.8889194721589071E-2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0.92799053292122213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8.8889194721589959E-2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0.31883636481329347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0.66097872429228843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8.0280702721094794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0.21261069786932296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5.9282229949957355E-2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0.61889803745356886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5.9282229949957355E-2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0.21263923871142332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0.31923595858270737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9.1328656610611869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0.15892151446341352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0.26573634158431236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7.4085305249051991E-2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0.77344003525999483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7.4085305249051991E-2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0.26573634158431236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0.5802515027650923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7.4026430562620984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0.16906835371435047</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0.27156525635234363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7.5710363106345824E-2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0.79040540784258972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7.5710363106345824E-2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0.27156525635234452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0.60273080446418525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7.956505941761403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0.32271744048459539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0.23502646701490004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6.5523621822273448E-2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0.6840572796753186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6.552362182227256E-2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0.23502646701490093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0.67057887893050072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8.3801165952613985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0.33238230367998334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0.18082429819136259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5.041246239819408E-2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0.52629892748267082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5.041246239819408E-2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0.18082429819136259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0.36280917255864864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8.9699743965480749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3.3884378194301235E-2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0.13901036020985913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3.8755049111941275E-2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0.40459719307193609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3.8755049111941275E-2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0.13901036020985913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6.2101252143481389E-2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9.4708402110419119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4</c:v>
                </c:pt>
                <c:pt idx="3" formatCode="0">
                  <c:v>41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8.7202425756494719</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8.2915489866596008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0.61507407738924069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0.19041192588997102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1.9878733870256768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0.19041192588997191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0.68298792061293589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3.0807215542445476E-2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7.1966106881968583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32</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7.3591202892972438</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3.4714314999481743E-2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0.29734930229866308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8.2898762341089949E-2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0.86545127205133898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8.2898762341090837E-2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0.29734930229866396</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0.82293854596177685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7.4013228655871499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1.0970598246810424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0.48721472249985265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0.13583182195943966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1.4180648755184029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0.13583182195943877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0.48721472249985354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9.8853963299861292E-2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8.3328781854677363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5.9681575700401446E-2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0.35162829287471364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9.8031339095411951E-2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1.0234332181213617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9.8031339095411951E-2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0.35162829287471364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1.0538859797523346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5.8444500828022532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3.1484243179020766E-3</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0.30488575981756405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8.4999870350840112E-2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0.88738654042450094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8.4999870350840112E-2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0.30488575981756405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0.55551703652562168</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7.1438378422317568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0.29060303722800551</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0.30115774691187713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8.3960528225319742E-2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0.87653595666153983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8.3960528225319742E-2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0.30115774691187713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1.3501810060138055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6.9349598231135996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0.32133538107320492</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0.11175194174293823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1.1666743556157257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0.11175194174293779</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0.40084267809765173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0.42557959887589014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5.0006437190017499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0.1025425943874243</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0.12794938248440779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3.5671331219774061E-2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0.37240361747373996</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3.5671331219774061E-2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0.12794938248440779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0.24283667126601927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9.0132298960965951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5.7765332098071553E-2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0.36532011191759572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0.10184851587732613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1.0632840000662149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0.10184851587732702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0.36532011191759395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0.63865077572708628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8.0508451111489521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6.2385884412428823</c:v>
                </c:pt>
                <c:pt idx="1">
                  <c:v>6.4717206052888354</c:v>
                </c:pt>
                <c:pt idx="2">
                  <c:v>8.8190371343845744</c:v>
                </c:pt>
                <c:pt idx="3" formatCode="General">
                  <c:v>7.1966106881968583</c:v>
                </c:pt>
                <c:pt idx="4">
                  <c:v>8.3103335620289762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6.5850200196343787</c:v>
                </c:pt>
                <c:pt idx="1">
                  <c:v>6.6213835006130024</c:v>
                </c:pt>
                <c:pt idx="2">
                  <c:v>8.9376783155810227</c:v>
                </c:pt>
                <c:pt idx="3" formatCode="General">
                  <c:v>7.2955149638519314</c:v>
                </c:pt>
                <c:pt idx="4">
                  <c:v>8.3481296111449694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0.46229733473185419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0.36375800315975404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0.10141301163478733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1.0587373978004475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0.10141301163478733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0.36375800315975404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0.44924091078321826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7.0040170869910616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0.23878970334584348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0.31962419708007417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8.9108836467319819E-2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0.93028356146434277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8.9108836467319819E-2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0.31962419708007417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0.43591715841414214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8.4560830110936482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0.67445135952782653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0.48928942119546637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0.13641023244423867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1.4241033986000504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0.13641023244423955</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0.48928942119546726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0.69280328098520627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7.7680555587351829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9.013014669863388</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0.3395765411780971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0.20713727497229151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5.774832359506199E-2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0.60288427357384222</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5.774832359506199E-2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0.20713727497229151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0.21340671904801667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9.013014669863388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9.0830069664837172</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7.0040170869910616</c:v>
                </c:pt>
                <c:pt idx="1">
                  <c:v>7.4013228655871499</c:v>
                </c:pt>
                <c:pt idx="2">
                  <c:v>5.0006437190017499</c:v>
                </c:pt>
                <c:pt idx="3">
                  <c:v>7.1438378422317568</c:v>
                </c:pt>
                <c:pt idx="4">
                  <c:v>8.2915489866596008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6.408272257290359</c:v>
                </c:pt>
                <c:pt idx="1">
                  <c:v>6.9118557805074374</c:v>
                </c:pt>
                <c:pt idx="2">
                  <c:v>4.513074126480582</c:v>
                </c:pt>
                <c:pt idx="3">
                  <c:v>6.6682953803268443</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0.19576173550749587</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0.17446079563874051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4.8638365463414601E-2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0.50777760815790529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4.8638365463414601E-2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0.17446079563874051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0.24671276818942545</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9.0830069664837172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8.25334385717</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8.6638133928909511E-2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0.26229883076166782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7.3126952932336842E-2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0.7634349735660555</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7.3126952932335954E-2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0.26229883076166871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0.53996339462795895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8.25334385717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(122)</c:v>
                </c:pt>
                <c:pt idx="1">
                  <c:v>Bishop Auckland Hospital (47)</c:v>
                </c:pt>
                <c:pt idx="2">
                  <c:v>Chester Le Street Hospital (-)</c:v>
                </c:pt>
                <c:pt idx="3">
                  <c:v>Horn Hall Hospital (-)</c:v>
                </c:pt>
                <c:pt idx="4">
                  <c:v>Richardson Hospital (-)</c:v>
                </c:pt>
                <c:pt idx="5">
                  <c:v>Sedgefield Community Hospital (-)</c:v>
                </c:pt>
                <c:pt idx="6">
                  <c:v>University Hospital Of North Durham (31)</c:v>
                </c:pt>
                <c:pt idx="7">
                  <c:v>Shotley Bridge Hospital Site (-)</c:v>
                </c:pt>
                <c:pt idx="8">
                  <c:v>Darlington Memorial Hospital (40)</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(122)</c:v>
                </c:pt>
                <c:pt idx="1">
                  <c:v>Bishop Auckland Hospital (47)</c:v>
                </c:pt>
                <c:pt idx="2">
                  <c:v>Chester Le Street Hospital (-)</c:v>
                </c:pt>
                <c:pt idx="3">
                  <c:v>Horn Hall Hospital (-)</c:v>
                </c:pt>
                <c:pt idx="4">
                  <c:v>Richardson Hospital (-)</c:v>
                </c:pt>
                <c:pt idx="5">
                  <c:v>Sedgefield Community Hospital (-)</c:v>
                </c:pt>
                <c:pt idx="6">
                  <c:v>University Hospital Of North Durham (31)</c:v>
                </c:pt>
                <c:pt idx="7">
                  <c:v>Shotley Bridge Hospital Site (-)</c:v>
                </c:pt>
                <c:pt idx="8">
                  <c:v>Darlington Memorial Hospital (40)</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(122)</c:v>
                </c:pt>
                <c:pt idx="1">
                  <c:v>Bishop Auckland Hospital (47)</c:v>
                </c:pt>
                <c:pt idx="2">
                  <c:v>Chester Le Street Hospital (-)</c:v>
                </c:pt>
                <c:pt idx="3">
                  <c:v>Horn Hall Hospital (-)</c:v>
                </c:pt>
                <c:pt idx="4">
                  <c:v>Richardson Hospital (-)</c:v>
                </c:pt>
                <c:pt idx="5">
                  <c:v>Sedgefield Community Hospital (-)</c:v>
                </c:pt>
                <c:pt idx="6">
                  <c:v>University Hospital Of North Durham (31)</c:v>
                </c:pt>
                <c:pt idx="7">
                  <c:v>Shotley Bridge Hospital Site (-)</c:v>
                </c:pt>
                <c:pt idx="8">
                  <c:v>Darlington Memorial Hospital (40)</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(122)</c:v>
                </c:pt>
                <c:pt idx="1">
                  <c:v>Bishop Auckland Hospital (47)</c:v>
                </c:pt>
                <c:pt idx="2">
                  <c:v>Chester Le Street Hospital (-)</c:v>
                </c:pt>
                <c:pt idx="3">
                  <c:v>Horn Hall Hospital (-)</c:v>
                </c:pt>
                <c:pt idx="4">
                  <c:v>Richardson Hospital (-)</c:v>
                </c:pt>
                <c:pt idx="5">
                  <c:v>Sedgefield Community Hospital (-)</c:v>
                </c:pt>
                <c:pt idx="6">
                  <c:v>University Hospital Of North Durham (31)</c:v>
                </c:pt>
                <c:pt idx="7">
                  <c:v>Shotley Bridge Hospital Site (-)</c:v>
                </c:pt>
                <c:pt idx="8">
                  <c:v>Darlington Memorial Hospital (40)</c:v>
                </c:pt>
              </c:strCache>
            </c:strRef>
          </c:cat>
          <c:val>
            <c:numRef>
              <c:f>Sheet1!$G$2:$G$10</c:f>
              <c:numCache>
                <c:formatCode>0.0;;</c:formatCode>
                <c:ptCount val="9"/>
                <c:pt idx="0">
                  <c:v>7.1082679498311379</c:v>
                </c:pt>
                <c:pt idx="1">
                  <c:v>6.8550045430634601</c:v>
                </c:pt>
                <c:pt idx="2">
                  <c:v>0</c:v>
                </c:pt>
                <c:pt idx="3">
                  <c:v>0</c:v>
                </c:pt>
                <c:pt idx="4">
                  <c:v>0</c:v>
                </c:pt>
                <c:pt idx="5">
                  <c:v>0</c:v>
                </c:pt>
                <c:pt idx="6">
                  <c:v>7.4460400049540434</c:v>
                </c:pt>
                <c:pt idx="7">
                  <c:v>0</c:v>
                </c:pt>
                <c:pt idx="8">
                  <c:v>6.7027249416732531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(122)</c:v>
                </c:pt>
                <c:pt idx="1">
                  <c:v>Bishop Auckland Hospital (47)</c:v>
                </c:pt>
                <c:pt idx="2">
                  <c:v>Chester Le Street Hospital (-)</c:v>
                </c:pt>
                <c:pt idx="3">
                  <c:v>Horn Hall Hospital (-)</c:v>
                </c:pt>
                <c:pt idx="4">
                  <c:v>Richardson Hospital (-)</c:v>
                </c:pt>
                <c:pt idx="5">
                  <c:v>Sedgefield Community Hospital (-)</c:v>
                </c:pt>
                <c:pt idx="6">
                  <c:v>University Hospital Of North Durham (31)</c:v>
                </c:pt>
                <c:pt idx="7">
                  <c:v>Shotley Bridge Hospital Site (-)</c:v>
                </c:pt>
                <c:pt idx="8">
                  <c:v>Darlington Memorial Hospital (40)</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(122)</c:v>
                </c:pt>
                <c:pt idx="1">
                  <c:v>Bishop Auckland Hospital (47)</c:v>
                </c:pt>
                <c:pt idx="2">
                  <c:v>Chester Le Street Hospital (-)</c:v>
                </c:pt>
                <c:pt idx="3">
                  <c:v>Horn Hall Hospital (-)</c:v>
                </c:pt>
                <c:pt idx="4">
                  <c:v>Richardson Hospital (-)</c:v>
                </c:pt>
                <c:pt idx="5">
                  <c:v>Sedgefield Community Hospital (-)</c:v>
                </c:pt>
                <c:pt idx="6">
                  <c:v>University Hospital Of North Durham (31)</c:v>
                </c:pt>
                <c:pt idx="7">
                  <c:v>Shotley Bridge Hospital Site (-)</c:v>
                </c:pt>
                <c:pt idx="8">
                  <c:v>Darlington Memorial Hospital (40)</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(122)</c:v>
                </c:pt>
                <c:pt idx="1">
                  <c:v>Bishop Auckland Hospital (47)</c:v>
                </c:pt>
                <c:pt idx="2">
                  <c:v>Chester Le Street Hospital (-)</c:v>
                </c:pt>
                <c:pt idx="3">
                  <c:v>Horn Hall Hospital (-)</c:v>
                </c:pt>
                <c:pt idx="4">
                  <c:v>Richardson Hospital (-)</c:v>
                </c:pt>
                <c:pt idx="5">
                  <c:v>Sedgefield Community Hospital (-)</c:v>
                </c:pt>
                <c:pt idx="6">
                  <c:v>University Hospital Of North Durham (31)</c:v>
                </c:pt>
                <c:pt idx="7">
                  <c:v>Shotley Bridge Hospital Site (-)</c:v>
                </c:pt>
                <c:pt idx="8">
                  <c:v>Darlington Memorial Hospital (40)</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2.8917320501688621</c:v>
                </c:pt>
                <c:pt idx="1">
                  <c:v>3.1449954569365399</c:v>
                </c:pt>
                <c:pt idx="2">
                  <c:v>0</c:v>
                </c:pt>
                <c:pt idx="3">
                  <c:v>0</c:v>
                </c:pt>
                <c:pt idx="4">
                  <c:v>0</c:v>
                </c:pt>
                <c:pt idx="5">
                  <c:v>0</c:v>
                </c:pt>
                <c:pt idx="6">
                  <c:v>2.5539599950459566</c:v>
                </c:pt>
                <c:pt idx="7">
                  <c:v>0</c:v>
                </c:pt>
                <c:pt idx="8">
                  <c:v>3.2972750583267469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(126)</c:v>
                </c:pt>
                <c:pt idx="1">
                  <c:v>Bishop Auckland Hospital (47)</c:v>
                </c:pt>
                <c:pt idx="2">
                  <c:v>Chester Le Street Hospital (-)</c:v>
                </c:pt>
                <c:pt idx="3">
                  <c:v>Horn Hall Hospital (-)</c:v>
                </c:pt>
                <c:pt idx="4">
                  <c:v>Richardson Hospital (-)</c:v>
                </c:pt>
                <c:pt idx="5">
                  <c:v>Sedgefield Community Hospital (-)</c:v>
                </c:pt>
                <c:pt idx="6">
                  <c:v>University Hospital Of North Durham (33)</c:v>
                </c:pt>
                <c:pt idx="7">
                  <c:v>Shotley Bridge Hospital Site (-)</c:v>
                </c:pt>
                <c:pt idx="8">
                  <c:v>Darlington Memorial Hospital (41)</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(126)</c:v>
                </c:pt>
                <c:pt idx="1">
                  <c:v>Bishop Auckland Hospital (47)</c:v>
                </c:pt>
                <c:pt idx="2">
                  <c:v>Chester Le Street Hospital (-)</c:v>
                </c:pt>
                <c:pt idx="3">
                  <c:v>Horn Hall Hospital (-)</c:v>
                </c:pt>
                <c:pt idx="4">
                  <c:v>Richardson Hospital (-)</c:v>
                </c:pt>
                <c:pt idx="5">
                  <c:v>Sedgefield Community Hospital (-)</c:v>
                </c:pt>
                <c:pt idx="6">
                  <c:v>University Hospital Of North Durham (33)</c:v>
                </c:pt>
                <c:pt idx="7">
                  <c:v>Shotley Bridge Hospital Site (-)</c:v>
                </c:pt>
                <c:pt idx="8">
                  <c:v>Darlington Memorial Hospital (41)</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(126)</c:v>
                </c:pt>
                <c:pt idx="1">
                  <c:v>Bishop Auckland Hospital (47)</c:v>
                </c:pt>
                <c:pt idx="2">
                  <c:v>Chester Le Street Hospital (-)</c:v>
                </c:pt>
                <c:pt idx="3">
                  <c:v>Horn Hall Hospital (-)</c:v>
                </c:pt>
                <c:pt idx="4">
                  <c:v>Richardson Hospital (-)</c:v>
                </c:pt>
                <c:pt idx="5">
                  <c:v>Sedgefield Community Hospital (-)</c:v>
                </c:pt>
                <c:pt idx="6">
                  <c:v>University Hospital Of North Durham (33)</c:v>
                </c:pt>
                <c:pt idx="7">
                  <c:v>Shotley Bridge Hospital Site (-)</c:v>
                </c:pt>
                <c:pt idx="8">
                  <c:v>Darlington Memorial Hospital (41)</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(126)</c:v>
                </c:pt>
                <c:pt idx="1">
                  <c:v>Bishop Auckland Hospital (47)</c:v>
                </c:pt>
                <c:pt idx="2">
                  <c:v>Chester Le Street Hospital (-)</c:v>
                </c:pt>
                <c:pt idx="3">
                  <c:v>Horn Hall Hospital (-)</c:v>
                </c:pt>
                <c:pt idx="4">
                  <c:v>Richardson Hospital (-)</c:v>
                </c:pt>
                <c:pt idx="5">
                  <c:v>Sedgefield Community Hospital (-)</c:v>
                </c:pt>
                <c:pt idx="6">
                  <c:v>University Hospital Of North Durham (33)</c:v>
                </c:pt>
                <c:pt idx="7">
                  <c:v>Shotley Bridge Hospital Site (-)</c:v>
                </c:pt>
                <c:pt idx="8">
                  <c:v>Darlington Memorial Hospital (41)</c:v>
                </c:pt>
              </c:strCache>
            </c:strRef>
          </c:cat>
          <c:val>
            <c:numRef>
              <c:f>Sheet1!$G$2:$G$10</c:f>
              <c:numCache>
                <c:formatCode>0.0;;</c:formatCode>
                <c:ptCount val="9"/>
                <c:pt idx="0">
                  <c:v>7.8735942692959089</c:v>
                </c:pt>
                <c:pt idx="1">
                  <c:v>0</c:v>
                </c:pt>
                <c:pt idx="2">
                  <c:v>0</c:v>
                </c:pt>
                <c:pt idx="3">
                  <c:v>0</c:v>
                </c:pt>
                <c:pt idx="4">
                  <c:v>0</c:v>
                </c:pt>
                <c:pt idx="5">
                  <c:v>0</c:v>
                </c:pt>
                <c:pt idx="6">
                  <c:v>7.6560406101864276</c:v>
                </c:pt>
                <c:pt idx="7">
                  <c:v>0</c:v>
                </c:pt>
                <c:pt idx="8">
                  <c:v>7.4198103118971206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(126)</c:v>
                </c:pt>
                <c:pt idx="1">
                  <c:v>Bishop Auckland Hospital (47)</c:v>
                </c:pt>
                <c:pt idx="2">
                  <c:v>Chester Le Street Hospital (-)</c:v>
                </c:pt>
                <c:pt idx="3">
                  <c:v>Horn Hall Hospital (-)</c:v>
                </c:pt>
                <c:pt idx="4">
                  <c:v>Richardson Hospital (-)</c:v>
                </c:pt>
                <c:pt idx="5">
                  <c:v>Sedgefield Community Hospital (-)</c:v>
                </c:pt>
                <c:pt idx="6">
                  <c:v>University Hospital Of North Durham (33)</c:v>
                </c:pt>
                <c:pt idx="7">
                  <c:v>Shotley Bridge Hospital Site (-)</c:v>
                </c:pt>
                <c:pt idx="8">
                  <c:v>Darlington Memorial Hospital (41)</c:v>
                </c:pt>
              </c:strCache>
            </c:strRef>
          </c:cat>
          <c:val>
            <c:numRef>
              <c:f>Sheet1!$H$2:$H$10</c:f>
              <c:numCache>
                <c:formatCode>0.0;;</c:formatCode>
                <c:ptCount val="9"/>
                <c:pt idx="0">
                  <c:v>0</c:v>
                </c:pt>
                <c:pt idx="1">
                  <c:v>8.6773488946029715</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(126)</c:v>
                </c:pt>
                <c:pt idx="1">
                  <c:v>Bishop Auckland Hospital (47)</c:v>
                </c:pt>
                <c:pt idx="2">
                  <c:v>Chester Le Street Hospital (-)</c:v>
                </c:pt>
                <c:pt idx="3">
                  <c:v>Horn Hall Hospital (-)</c:v>
                </c:pt>
                <c:pt idx="4">
                  <c:v>Richardson Hospital (-)</c:v>
                </c:pt>
                <c:pt idx="5">
                  <c:v>Sedgefield Community Hospital (-)</c:v>
                </c:pt>
                <c:pt idx="6">
                  <c:v>University Hospital Of North Durham (33)</c:v>
                </c:pt>
                <c:pt idx="7">
                  <c:v>Shotley Bridge Hospital Site (-)</c:v>
                </c:pt>
                <c:pt idx="8">
                  <c:v>Darlington Memorial Hospital (41)</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(126)</c:v>
                </c:pt>
                <c:pt idx="1">
                  <c:v>Bishop Auckland Hospital (47)</c:v>
                </c:pt>
                <c:pt idx="2">
                  <c:v>Chester Le Street Hospital (-)</c:v>
                </c:pt>
                <c:pt idx="3">
                  <c:v>Horn Hall Hospital (-)</c:v>
                </c:pt>
                <c:pt idx="4">
                  <c:v>Richardson Hospital (-)</c:v>
                </c:pt>
                <c:pt idx="5">
                  <c:v>Sedgefield Community Hospital (-)</c:v>
                </c:pt>
                <c:pt idx="6">
                  <c:v>University Hospital Of North Durham (33)</c:v>
                </c:pt>
                <c:pt idx="7">
                  <c:v>Shotley Bridge Hospital Site (-)</c:v>
                </c:pt>
                <c:pt idx="8">
                  <c:v>Darlington Memorial Hospital (41)</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2.1264057307040911</c:v>
                </c:pt>
                <c:pt idx="1">
                  <c:v>1.3226511053970285</c:v>
                </c:pt>
                <c:pt idx="2">
                  <c:v>0</c:v>
                </c:pt>
                <c:pt idx="3">
                  <c:v>0</c:v>
                </c:pt>
                <c:pt idx="4">
                  <c:v>0</c:v>
                </c:pt>
                <c:pt idx="5">
                  <c:v>0</c:v>
                </c:pt>
                <c:pt idx="6">
                  <c:v>2.3439593898135724</c:v>
                </c:pt>
                <c:pt idx="7">
                  <c:v>0</c:v>
                </c:pt>
                <c:pt idx="8">
                  <c:v>2.5801896881028794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(506)</c:v>
                </c:pt>
                <c:pt idx="1">
                  <c:v>Bishop Auckland Hospital (57)</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(193)</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(506)</c:v>
                </c:pt>
                <c:pt idx="1">
                  <c:v>Bishop Auckland Hospital (57)</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(193)</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(506)</c:v>
                </c:pt>
                <c:pt idx="1">
                  <c:v>Bishop Auckland Hospital (57)</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(193)</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(506)</c:v>
                </c:pt>
                <c:pt idx="1">
                  <c:v>Bishop Auckland Hospital (57)</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(193)</c:v>
                </c:pt>
              </c:strCache>
            </c:strRef>
          </c:cat>
          <c:val>
            <c:numRef>
              <c:f>Sheet1!$G$2:$G$10</c:f>
              <c:numCache>
                <c:formatCode>0.0;;</c:formatCode>
                <c:ptCount val="9"/>
                <c:pt idx="0">
                  <c:v>6.4717206052888354</c:v>
                </c:pt>
                <c:pt idx="1">
                  <c:v>0</c:v>
                </c:pt>
                <c:pt idx="2">
                  <c:v>0</c:v>
                </c:pt>
                <c:pt idx="3">
                  <c:v>0</c:v>
                </c:pt>
                <c:pt idx="4">
                  <c:v>0</c:v>
                </c:pt>
                <c:pt idx="5">
                  <c:v>0</c:v>
                </c:pt>
                <c:pt idx="6">
                  <c:v>6.0801937706666251</c:v>
                </c:pt>
                <c:pt idx="7">
                  <c:v>0</c:v>
                </c:pt>
                <c:pt idx="8">
                  <c:v>5.756218323305581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(506)</c:v>
                </c:pt>
                <c:pt idx="1">
                  <c:v>Bishop Auckland Hospital (57)</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(193)</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(506)</c:v>
                </c:pt>
                <c:pt idx="1">
                  <c:v>Bishop Auckland Hospital (57)</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(193)</c:v>
                </c:pt>
              </c:strCache>
            </c:strRef>
          </c:cat>
          <c:val>
            <c:numRef>
              <c:f>Sheet1!$I$2:$I$10</c:f>
              <c:numCache>
                <c:formatCode>0.0;;</c:formatCode>
                <c:ptCount val="9"/>
                <c:pt idx="0">
                  <c:v>0</c:v>
                </c:pt>
                <c:pt idx="1">
                  <c:v>8.9570224727319552</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(506)</c:v>
                </c:pt>
                <c:pt idx="1">
                  <c:v>Bishop Auckland Hospital (57)</c:v>
                </c:pt>
                <c:pt idx="2">
                  <c:v>Chester Le Street Hospital (-)</c:v>
                </c:pt>
                <c:pt idx="3">
                  <c:v>Horn Hall Hospital (-)</c:v>
                </c:pt>
                <c:pt idx="4">
                  <c:v>Richardson Hospital (-)</c:v>
                </c:pt>
                <c:pt idx="5">
                  <c:v>Sedgefield Community Hospital (-)</c:v>
                </c:pt>
                <c:pt idx="6">
                  <c:v>University Hospital Of North Durham (232)</c:v>
                </c:pt>
                <c:pt idx="7">
                  <c:v>Shotley Bridge Hospital Site (-)</c:v>
                </c:pt>
                <c:pt idx="8">
                  <c:v>Darlington Memorial Hospital (193)</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3.5282793947111646</c:v>
                </c:pt>
                <c:pt idx="1">
                  <c:v>1.0429775272680448</c:v>
                </c:pt>
                <c:pt idx="2">
                  <c:v>0</c:v>
                </c:pt>
                <c:pt idx="3">
                  <c:v>0</c:v>
                </c:pt>
                <c:pt idx="4">
                  <c:v>0</c:v>
                </c:pt>
                <c:pt idx="5">
                  <c:v>0</c:v>
                </c:pt>
                <c:pt idx="6">
                  <c:v>3.9198062293333749</c:v>
                </c:pt>
                <c:pt idx="7">
                  <c:v>0</c:v>
                </c:pt>
                <c:pt idx="8">
                  <c:v>4.243781676694419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(291)</c:v>
                </c:pt>
                <c:pt idx="1">
                  <c:v>Bishop Auckland Hospital (-)</c:v>
                </c:pt>
                <c:pt idx="2">
                  <c:v>Chester Le Street Hospital (-)</c:v>
                </c:pt>
                <c:pt idx="3">
                  <c:v>Horn Hall Hospital (-)</c:v>
                </c:pt>
                <c:pt idx="4">
                  <c:v>Richardson Hospital (-)</c:v>
                </c:pt>
                <c:pt idx="5">
                  <c:v>Sedgefield Community Hospital (-)</c:v>
                </c:pt>
                <c:pt idx="6">
                  <c:v>University Hospital Of North Durham (158)</c:v>
                </c:pt>
                <c:pt idx="7">
                  <c:v>Shotley Bridge Hospital Site (-)</c:v>
                </c:pt>
                <c:pt idx="8">
                  <c:v>Darlington Memorial Hospital (129)</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(291)</c:v>
                </c:pt>
                <c:pt idx="1">
                  <c:v>Bishop Auckland Hospital (-)</c:v>
                </c:pt>
                <c:pt idx="2">
                  <c:v>Chester Le Street Hospital (-)</c:v>
                </c:pt>
                <c:pt idx="3">
                  <c:v>Horn Hall Hospital (-)</c:v>
                </c:pt>
                <c:pt idx="4">
                  <c:v>Richardson Hospital (-)</c:v>
                </c:pt>
                <c:pt idx="5">
                  <c:v>Sedgefield Community Hospital (-)</c:v>
                </c:pt>
                <c:pt idx="6">
                  <c:v>University Hospital Of North Durham (158)</c:v>
                </c:pt>
                <c:pt idx="7">
                  <c:v>Shotley Bridge Hospital Site (-)</c:v>
                </c:pt>
                <c:pt idx="8">
                  <c:v>Darlington Memorial Hospital (129)</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(291)</c:v>
                </c:pt>
                <c:pt idx="1">
                  <c:v>Bishop Auckland Hospital (-)</c:v>
                </c:pt>
                <c:pt idx="2">
                  <c:v>Chester Le Street Hospital (-)</c:v>
                </c:pt>
                <c:pt idx="3">
                  <c:v>Horn Hall Hospital (-)</c:v>
                </c:pt>
                <c:pt idx="4">
                  <c:v>Richardson Hospital (-)</c:v>
                </c:pt>
                <c:pt idx="5">
                  <c:v>Sedgefield Community Hospital (-)</c:v>
                </c:pt>
                <c:pt idx="6">
                  <c:v>University Hospital Of North Durham (158)</c:v>
                </c:pt>
                <c:pt idx="7">
                  <c:v>Shotley Bridge Hospital Site (-)</c:v>
                </c:pt>
                <c:pt idx="8">
                  <c:v>Darlington Memorial Hospital (129)</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(291)</c:v>
                </c:pt>
                <c:pt idx="1">
                  <c:v>Bishop Auckland Hospital (-)</c:v>
                </c:pt>
                <c:pt idx="2">
                  <c:v>Chester Le Street Hospital (-)</c:v>
                </c:pt>
                <c:pt idx="3">
                  <c:v>Horn Hall Hospital (-)</c:v>
                </c:pt>
                <c:pt idx="4">
                  <c:v>Richardson Hospital (-)</c:v>
                </c:pt>
                <c:pt idx="5">
                  <c:v>Sedgefield Community Hospital (-)</c:v>
                </c:pt>
                <c:pt idx="6">
                  <c:v>University Hospital Of North Durham (158)</c:v>
                </c:pt>
                <c:pt idx="7">
                  <c:v>Shotley Bridge Hospital Site (-)</c:v>
                </c:pt>
                <c:pt idx="8">
                  <c:v>Darlington Memorial Hospital (129)</c:v>
                </c:pt>
              </c:strCache>
            </c:strRef>
          </c:cat>
          <c:val>
            <c:numRef>
              <c:f>Sheet1!$G$2:$G$10</c:f>
              <c:numCache>
                <c:formatCode>0.0;;</c:formatCode>
                <c:ptCount val="9"/>
                <c:pt idx="0">
                  <c:v>5.6134399178052581</c:v>
                </c:pt>
                <c:pt idx="1">
                  <c:v>0</c:v>
                </c:pt>
                <c:pt idx="2">
                  <c:v>0</c:v>
                </c:pt>
                <c:pt idx="3">
                  <c:v>0</c:v>
                </c:pt>
                <c:pt idx="4">
                  <c:v>0</c:v>
                </c:pt>
                <c:pt idx="5">
                  <c:v>0</c:v>
                </c:pt>
                <c:pt idx="6">
                  <c:v>5.9833424800189041</c:v>
                </c:pt>
                <c:pt idx="7">
                  <c:v>0</c:v>
                </c:pt>
                <c:pt idx="8">
                  <c:v>5.4322101241001617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(291)</c:v>
                </c:pt>
                <c:pt idx="1">
                  <c:v>Bishop Auckland Hospital (-)</c:v>
                </c:pt>
                <c:pt idx="2">
                  <c:v>Chester Le Street Hospital (-)</c:v>
                </c:pt>
                <c:pt idx="3">
                  <c:v>Horn Hall Hospital (-)</c:v>
                </c:pt>
                <c:pt idx="4">
                  <c:v>Richardson Hospital (-)</c:v>
                </c:pt>
                <c:pt idx="5">
                  <c:v>Sedgefield Community Hospital (-)</c:v>
                </c:pt>
                <c:pt idx="6">
                  <c:v>University Hospital Of North Durham (158)</c:v>
                </c:pt>
                <c:pt idx="7">
                  <c:v>Shotley Bridge Hospital Site (-)</c:v>
                </c:pt>
                <c:pt idx="8">
                  <c:v>Darlington Memorial Hospital (129)</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(291)</c:v>
                </c:pt>
                <c:pt idx="1">
                  <c:v>Bishop Auckland Hospital (-)</c:v>
                </c:pt>
                <c:pt idx="2">
                  <c:v>Chester Le Street Hospital (-)</c:v>
                </c:pt>
                <c:pt idx="3">
                  <c:v>Horn Hall Hospital (-)</c:v>
                </c:pt>
                <c:pt idx="4">
                  <c:v>Richardson Hospital (-)</c:v>
                </c:pt>
                <c:pt idx="5">
                  <c:v>Sedgefield Community Hospital (-)</c:v>
                </c:pt>
                <c:pt idx="6">
                  <c:v>University Hospital Of North Durham (158)</c:v>
                </c:pt>
                <c:pt idx="7">
                  <c:v>Shotley Bridge Hospital Site (-)</c:v>
                </c:pt>
                <c:pt idx="8">
                  <c:v>Darlington Memorial Hospital (129)</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(291)</c:v>
                </c:pt>
                <c:pt idx="1">
                  <c:v>Bishop Auckland Hospital (-)</c:v>
                </c:pt>
                <c:pt idx="2">
                  <c:v>Chester Le Street Hospital (-)</c:v>
                </c:pt>
                <c:pt idx="3">
                  <c:v>Horn Hall Hospital (-)</c:v>
                </c:pt>
                <c:pt idx="4">
                  <c:v>Richardson Hospital (-)</c:v>
                </c:pt>
                <c:pt idx="5">
                  <c:v>Sedgefield Community Hospital (-)</c:v>
                </c:pt>
                <c:pt idx="6">
                  <c:v>University Hospital Of North Durham (158)</c:v>
                </c:pt>
                <c:pt idx="7">
                  <c:v>Shotley Bridge Hospital Site (-)</c:v>
                </c:pt>
                <c:pt idx="8">
                  <c:v>Darlington Memorial Hospital (129)</c:v>
                </c:pt>
              </c:strCache>
            </c:strRef>
          </c:cat>
          <c:val>
            <c:numRef>
              <c:f>Sheet1!$J$2:$J$10</c:f>
              <c:numCache>
                <c:formatCode>0.0;;</c:formatCode>
                <c:ptCount val="9"/>
                <c:pt idx="0">
                  <c:v>0</c:v>
                </c:pt>
                <c:pt idx="1">
                  <c:v>0</c:v>
                </c:pt>
                <c:pt idx="2">
                  <c:v>0</c:v>
                </c:pt>
                <c:pt idx="3">
                  <c:v>0</c:v>
                </c:pt>
                <c:pt idx="4">
                  <c:v>0</c:v>
                </c:pt>
                <c:pt idx="5">
                  <c:v>0</c:v>
                </c:pt>
                <c:pt idx="6">
                  <c:v>0</c:v>
                </c:pt>
                <c:pt idx="7">
                  <c:v>0</c:v>
                </c:pt>
                <c:pt idx="8">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4.3865600821947419</c:v>
                </c:pt>
                <c:pt idx="1">
                  <c:v>0</c:v>
                </c:pt>
                <c:pt idx="2">
                  <c:v>0</c:v>
                </c:pt>
                <c:pt idx="3">
                  <c:v>0</c:v>
                </c:pt>
                <c:pt idx="4">
                  <c:v>0</c:v>
                </c:pt>
                <c:pt idx="5">
                  <c:v>0</c:v>
                </c:pt>
                <c:pt idx="6">
                  <c:v>4.0166575199810959</c:v>
                </c:pt>
                <c:pt idx="7">
                  <c:v>0</c:v>
                </c:pt>
                <c:pt idx="8">
                  <c:v>4.5677898758998383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Sheet1!$D$2:$D$10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Sheet1!$E$2:$E$10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Sheet1!$F$2:$F$10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Sheet1!$G$2:$G$10</c:f>
              <c:numCache>
                <c:formatCode>0.0;;</c:formatCode>
                <c:ptCount val="9"/>
                <c:pt idx="0">
                  <c:v>8.3103335620289762</c:v>
                </c:pt>
                <c:pt idx="1">
                  <c:v>0</c:v>
                </c:pt>
                <c:pt idx="2">
                  <c:v>0</c:v>
                </c:pt>
                <c:pt idx="3">
                  <c:v>0</c:v>
                </c:pt>
                <c:pt idx="4">
                  <c:v>0</c:v>
                </c:pt>
                <c:pt idx="5">
                  <c:v>0</c:v>
                </c:pt>
                <c:pt idx="6">
                  <c:v>7.9657436554065688</c:v>
                </c:pt>
                <c:pt idx="7">
                  <c:v>0</c:v>
                </c:pt>
                <c:pt idx="8">
                  <c:v>8.1302619792418334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Sheet1!$H$2:$H$10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Sheet1!$I$2:$I$10</c:f>
              <c:numCache>
                <c:formatCode>0.0;;</c:formatCode>
                <c:ptCount val="9"/>
                <c:pt idx="0">
                  <c:v>0</c:v>
                </c:pt>
                <c:pt idx="1">
                  <c:v>0</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Your trust (520)</c:v>
                </c:pt>
                <c:pt idx="1">
                  <c:v>Bishop Auckland Hospital (58)</c:v>
                </c:pt>
                <c:pt idx="2">
                  <c:v>Chester Le Street Hospital (-)</c:v>
                </c:pt>
                <c:pt idx="3">
                  <c:v>Horn Hall Hospital (-)</c:v>
                </c:pt>
                <c:pt idx="4">
                  <c:v>Richardson Hospital (-)</c:v>
                </c:pt>
                <c:pt idx="5">
                  <c:v>Sedgefield Community Hospital (-)</c:v>
                </c:pt>
                <c:pt idx="6">
                  <c:v>University Hospital Of North Durham (239)</c:v>
                </c:pt>
                <c:pt idx="7">
                  <c:v>Shotley Bridge Hospital Site (-)</c:v>
                </c:pt>
                <c:pt idx="8">
                  <c:v>Darlington Memorial Hospital (198)</c:v>
                </c:pt>
              </c:strCache>
            </c:strRef>
          </c:cat>
          <c:val>
            <c:numRef>
              <c:f>Sheet1!$J$2:$J$10</c:f>
              <c:numCache>
                <c:formatCode>0.0;;</c:formatCode>
                <c:ptCount val="9"/>
                <c:pt idx="0">
                  <c:v>0</c:v>
                </c:pt>
                <c:pt idx="1">
                  <c:v>9.9091356857182262</c:v>
                </c:pt>
                <c:pt idx="2">
                  <c:v>0</c:v>
                </c:pt>
                <c:pt idx="3">
                  <c:v>0</c:v>
                </c:pt>
                <c:pt idx="4">
                  <c:v>0</c:v>
                </c:pt>
                <c:pt idx="5">
                  <c:v>0</c:v>
                </c:pt>
                <c:pt idx="6">
                  <c:v>0</c:v>
                </c:pt>
                <c:pt idx="7">
                  <c:v>0</c:v>
                </c:pt>
                <c:pt idx="8">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Sheet1!$C$2:$C$10</c:f>
              <c:numCache>
                <c:formatCode>0.0</c:formatCode>
                <c:ptCount val="9"/>
                <c:pt idx="0">
                  <c:v>1.6896664379710238</c:v>
                </c:pt>
                <c:pt idx="1">
                  <c:v>9.0864314281773773E-2</c:v>
                </c:pt>
                <c:pt idx="2">
                  <c:v>0</c:v>
                </c:pt>
                <c:pt idx="3">
                  <c:v>0</c:v>
                </c:pt>
                <c:pt idx="4">
                  <c:v>0</c:v>
                </c:pt>
                <c:pt idx="5">
                  <c:v>0</c:v>
                </c:pt>
                <c:pt idx="6">
                  <c:v>2.0342563445934312</c:v>
                </c:pt>
                <c:pt idx="7">
                  <c:v>0</c:v>
                </c:pt>
                <c:pt idx="8">
                  <c:v>1.8697380207581666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0.88888888888888884</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2933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RXP | County Durham and Darlington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2933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RXP | County Durham and Darlington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RXP | County Durham and Darlington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County Durham and Darlington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44078366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0004326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258553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Were you given enough notice about when you were going to leave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To what extent did hospital staff involve you in decisions about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60871121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332884616"/>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County Durham and Darlington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County Durham and Darlington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531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Support from health or social care services: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enough support to recover/manage condition after leaving hospital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given enough notice about when they were going to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involved in decisions about them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Cleanliness:</a:t>
            </a:r>
            <a:r>
              <a:rPr lang="en-GB" sz="1250">
                <a:solidFill>
                  <a:prstClr val="black"/>
                </a:solidFill>
                <a:latin typeface="Arial"/>
              </a:rPr>
              <a:t> </a:t>
            </a:r>
            <a:r>
              <a:rPr lang="en-GB" sz="1250" b="0" noProof="0">
                <a:solidFill>
                  <a:prstClr val="black"/>
                </a:solidFill>
                <a:latin typeface="Arial"/>
              </a:rPr>
              <a:t>Cleanliness of hospital room or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lang="en-GB" sz="1250" b="0">
                <a:solidFill>
                  <a:prstClr val="black"/>
                </a:solidFill>
                <a:latin typeface="Arial"/>
              </a:rPr>
              <a:t>Patients feeling they were given enough information about care and treatment on virtual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noise from staff</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7083058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25905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21641651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0625384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420900376"/>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59345401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82788540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95988600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693513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789668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17326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50613477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9883874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31396886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113096911"/>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44215499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99082981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25119388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4157085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29919240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98300615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552403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386960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21346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95759792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7000887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99835281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36182222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2978939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97497972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10433453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9244187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0978633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83148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84528464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6644459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71484637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65863262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54160934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9888601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861602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49413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68444652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1410783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3807541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60545460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66155328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408323662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750854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5438498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87694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03358092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965277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763489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99372015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88524559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4201010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4033135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52127663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4772649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92992804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770373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554977005"/>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9909220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06759924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954186813"/>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564976524"/>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35465937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2347809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0320724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20629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99332334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6332207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12328028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94961250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9606362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2314722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45572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75752538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70409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99699897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24080410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50547774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66334632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2246697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32789744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82179188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21188853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90071273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1504181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779676707"/>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49632010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14823456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8383911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6209019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35990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24124924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0390176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27283525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5190928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4403910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4727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84810355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4591728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90212051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523417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2607498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0099536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8108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0927351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99664836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0227417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0146566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5743692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7608980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5392382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4103795880"/>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3241607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8891971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5631302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3318034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6731343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7830624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7855564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9416006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4178072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1103729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41124262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6808439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9917762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1132730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6255638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524502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7036238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5741308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9044666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5607388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2271968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2120616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9493863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8346472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2609333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04637042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79988513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46889880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315714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0990696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1450442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81079336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1622286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8586558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8062281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8754689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7213483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0453855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8026965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6888111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8581753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1332563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5907102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21295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1283765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9660494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415785829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948842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08460562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02570453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20444247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85738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97108924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03440620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55625095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3143988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57561948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195926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51933362"/>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50046713"/>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23562212"/>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0522801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13967632"/>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0732931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15437160"/>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9443216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114592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74056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129558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355013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7380541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96332857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14046771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82%</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18%</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57245543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80522418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99915263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297118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63480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828444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528644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399922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2650649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965553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1387391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754284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0329827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868839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055704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986027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7196596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000718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460778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185194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434527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391887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59252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249817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548503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571386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474902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786933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26368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98304824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72000426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77298197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7749064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979312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5022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923114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0091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811225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764757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2376219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52115626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990156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757394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332799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9598182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917430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543970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320192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0239623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6796657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5681609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7669719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1621041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323770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969977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10874</TotalTime>
  <Words>15930</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County Durham and Darlington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2025-08-05T09:40:48Z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